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4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D387"/>
    <a:srgbClr val="F6EECB"/>
    <a:srgbClr val="F6F0D6"/>
    <a:srgbClr val="FAE6BD"/>
    <a:srgbClr val="FAF9F6"/>
    <a:srgbClr val="F9F4DF"/>
    <a:srgbClr val="E4B554"/>
    <a:srgbClr val="EABF62"/>
    <a:srgbClr val="CB822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1355B0-0503-FD8B-F7BC-B4E18CBD8E78}" v="19" dt="2024-09-05T07:55:59.397"/>
    <p1510:client id="{BFA9C0C2-3E7D-B1FC-9C09-50BF60952BE6}" v="34" dt="2024-09-04T13:42:09.841"/>
    <p1510:client id="{D6CF1D6E-D549-0A09-AA65-5893E6D54F94}" v="2" dt="2024-09-04T13:07:31.3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4" autoAdjust="0"/>
    <p:restoredTop sz="94660"/>
  </p:normalViewPr>
  <p:slideViewPr>
    <p:cSldViewPr snapToGrid="0">
      <p:cViewPr varScale="1">
        <p:scale>
          <a:sx n="82" d="100"/>
          <a:sy n="82" d="100"/>
        </p:scale>
        <p:origin x="8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sca Sgaramella" userId="S::francesca.sgaramella@unipv.it::a9b485a8-fd94-4253-b605-e61eba27c0ab" providerId="AD" clId="Web-{D6CF1D6E-D549-0A09-AA65-5893E6D54F94}"/>
    <pc:docChg chg="modSld">
      <pc:chgData name="Francesca Sgaramella" userId="S::francesca.sgaramella@unipv.it::a9b485a8-fd94-4253-b605-e61eba27c0ab" providerId="AD" clId="Web-{D6CF1D6E-D549-0A09-AA65-5893E6D54F94}" dt="2024-09-04T13:07:31.362" v="0" actId="20577"/>
      <pc:docMkLst>
        <pc:docMk/>
      </pc:docMkLst>
      <pc:sldChg chg="modSp">
        <pc:chgData name="Francesca Sgaramella" userId="S::francesca.sgaramella@unipv.it::a9b485a8-fd94-4253-b605-e61eba27c0ab" providerId="AD" clId="Web-{D6CF1D6E-D549-0A09-AA65-5893E6D54F94}" dt="2024-09-04T13:07:31.362" v="0" actId="20577"/>
        <pc:sldMkLst>
          <pc:docMk/>
          <pc:sldMk cId="352503265" sldId="261"/>
        </pc:sldMkLst>
        <pc:spChg chg="mod">
          <ac:chgData name="Francesca Sgaramella" userId="S::francesca.sgaramella@unipv.it::a9b485a8-fd94-4253-b605-e61eba27c0ab" providerId="AD" clId="Web-{D6CF1D6E-D549-0A09-AA65-5893E6D54F94}" dt="2024-09-04T13:07:31.362" v="0" actId="20577"/>
          <ac:spMkLst>
            <pc:docMk/>
            <pc:sldMk cId="352503265" sldId="261"/>
            <ac:spMk id="7" creationId="{00000000-0000-0000-0000-000000000000}"/>
          </ac:spMkLst>
        </pc:spChg>
      </pc:sldChg>
    </pc:docChg>
  </pc:docChgLst>
  <pc:docChgLst>
    <pc:chgData name="Francesca Sgaramella" userId="S::francesca.sgaramella@unipv.it::a9b485a8-fd94-4253-b605-e61eba27c0ab" providerId="AD" clId="Web-{3F1355B0-0503-FD8B-F7BC-B4E18CBD8E78}"/>
    <pc:docChg chg="modSld">
      <pc:chgData name="Francesca Sgaramella" userId="S::francesca.sgaramella@unipv.it::a9b485a8-fd94-4253-b605-e61eba27c0ab" providerId="AD" clId="Web-{3F1355B0-0503-FD8B-F7BC-B4E18CBD8E78}" dt="2024-09-05T07:55:59.397" v="10" actId="1076"/>
      <pc:docMkLst>
        <pc:docMk/>
      </pc:docMkLst>
      <pc:sldChg chg="modSp">
        <pc:chgData name="Francesca Sgaramella" userId="S::francesca.sgaramella@unipv.it::a9b485a8-fd94-4253-b605-e61eba27c0ab" providerId="AD" clId="Web-{3F1355B0-0503-FD8B-F7BC-B4E18CBD8E78}" dt="2024-09-05T07:55:59.397" v="10" actId="1076"/>
        <pc:sldMkLst>
          <pc:docMk/>
          <pc:sldMk cId="1524410765" sldId="264"/>
        </pc:sldMkLst>
        <pc:spChg chg="mod">
          <ac:chgData name="Francesca Sgaramella" userId="S::francesca.sgaramella@unipv.it::a9b485a8-fd94-4253-b605-e61eba27c0ab" providerId="AD" clId="Web-{3F1355B0-0503-FD8B-F7BC-B4E18CBD8E78}" dt="2024-09-05T07:55:59.397" v="10" actId="1076"/>
          <ac:spMkLst>
            <pc:docMk/>
            <pc:sldMk cId="1524410765" sldId="264"/>
            <ac:spMk id="2" creationId="{2610201A-BDE7-01B2-2B18-02A058A7EA4D}"/>
          </ac:spMkLst>
        </pc:spChg>
      </pc:sldChg>
    </pc:docChg>
  </pc:docChgLst>
  <pc:docChgLst>
    <pc:chgData clId="Web-{BFA9C0C2-3E7D-B1FC-9C09-50BF60952BE6}"/>
    <pc:docChg chg="modSld">
      <pc:chgData name="" userId="" providerId="" clId="Web-{BFA9C0C2-3E7D-B1FC-9C09-50BF60952BE6}" dt="2024-09-04T13:39:21.179" v="0" actId="20577"/>
      <pc:docMkLst>
        <pc:docMk/>
      </pc:docMkLst>
      <pc:sldChg chg="modSp">
        <pc:chgData name="" userId="" providerId="" clId="Web-{BFA9C0C2-3E7D-B1FC-9C09-50BF60952BE6}" dt="2024-09-04T13:39:21.179" v="0" actId="20577"/>
        <pc:sldMkLst>
          <pc:docMk/>
          <pc:sldMk cId="1524410765" sldId="264"/>
        </pc:sldMkLst>
        <pc:spChg chg="mod">
          <ac:chgData name="" userId="" providerId="" clId="Web-{BFA9C0C2-3E7D-B1FC-9C09-50BF60952BE6}" dt="2024-09-04T13:39:21.179" v="0" actId="20577"/>
          <ac:spMkLst>
            <pc:docMk/>
            <pc:sldMk cId="1524410765" sldId="264"/>
            <ac:spMk id="2" creationId="{2610201A-BDE7-01B2-2B18-02A058A7EA4D}"/>
          </ac:spMkLst>
        </pc:spChg>
      </pc:sldChg>
    </pc:docChg>
  </pc:docChgLst>
  <pc:docChgLst>
    <pc:chgData name="Francesca Sgaramella" userId="S::francesca.sgaramella@unipv.it::a9b485a8-fd94-4253-b605-e61eba27c0ab" providerId="AD" clId="Web-{BFA9C0C2-3E7D-B1FC-9C09-50BF60952BE6}"/>
    <pc:docChg chg="modSld">
      <pc:chgData name="Francesca Sgaramella" userId="S::francesca.sgaramella@unipv.it::a9b485a8-fd94-4253-b605-e61eba27c0ab" providerId="AD" clId="Web-{BFA9C0C2-3E7D-B1FC-9C09-50BF60952BE6}" dt="2024-09-04T13:42:09.778" v="20" actId="20577"/>
      <pc:docMkLst>
        <pc:docMk/>
      </pc:docMkLst>
      <pc:sldChg chg="modSp">
        <pc:chgData name="Francesca Sgaramella" userId="S::francesca.sgaramella@unipv.it::a9b485a8-fd94-4253-b605-e61eba27c0ab" providerId="AD" clId="Web-{BFA9C0C2-3E7D-B1FC-9C09-50BF60952BE6}" dt="2024-09-04T13:42:09.778" v="20" actId="20577"/>
        <pc:sldMkLst>
          <pc:docMk/>
          <pc:sldMk cId="1524410765" sldId="264"/>
        </pc:sldMkLst>
        <pc:spChg chg="mod">
          <ac:chgData name="Francesca Sgaramella" userId="S::francesca.sgaramella@unipv.it::a9b485a8-fd94-4253-b605-e61eba27c0ab" providerId="AD" clId="Web-{BFA9C0C2-3E7D-B1FC-9C09-50BF60952BE6}" dt="2024-09-04T13:42:09.778" v="20" actId="20577"/>
          <ac:spMkLst>
            <pc:docMk/>
            <pc:sldMk cId="1524410765" sldId="264"/>
            <ac:spMk id="2" creationId="{2610201A-BDE7-01B2-2B18-02A058A7EA4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199DF-A238-4176-B2EA-58089AF9796E}" type="datetimeFigureOut">
              <a:rPr lang="it-IT" smtClean="0"/>
              <a:t>06/09/2024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835ED-2C8F-42DD-AC14-81F1EA7216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7823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D835ED-2C8F-42DD-AC14-81F1EA721661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7242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961E-1FC4-47A1-8344-7C0F6D800926}" type="datetimeFigureOut">
              <a:rPr lang="it-IT" smtClean="0"/>
              <a:t>06/09/2024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F8A3-7E5B-48C1-B76D-A2ED4C950F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2311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961E-1FC4-47A1-8344-7C0F6D800926}" type="datetimeFigureOut">
              <a:rPr lang="it-IT" smtClean="0"/>
              <a:t>06/09/2024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F8A3-7E5B-48C1-B76D-A2ED4C950F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3321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961E-1FC4-47A1-8344-7C0F6D800926}" type="datetimeFigureOut">
              <a:rPr lang="it-IT" smtClean="0"/>
              <a:t>06/09/2024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F8A3-7E5B-48C1-B76D-A2ED4C950F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7837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961E-1FC4-47A1-8344-7C0F6D800926}" type="datetimeFigureOut">
              <a:rPr lang="it-IT" smtClean="0"/>
              <a:t>06/09/2024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F8A3-7E5B-48C1-B76D-A2ED4C950F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689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961E-1FC4-47A1-8344-7C0F6D800926}" type="datetimeFigureOut">
              <a:rPr lang="it-IT" smtClean="0"/>
              <a:t>06/09/2024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F8A3-7E5B-48C1-B76D-A2ED4C950F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0850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961E-1FC4-47A1-8344-7C0F6D800926}" type="datetimeFigureOut">
              <a:rPr lang="it-IT" smtClean="0"/>
              <a:t>06/09/2024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F8A3-7E5B-48C1-B76D-A2ED4C950F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8142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961E-1FC4-47A1-8344-7C0F6D800926}" type="datetimeFigureOut">
              <a:rPr lang="it-IT" smtClean="0"/>
              <a:t>06/09/2024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F8A3-7E5B-48C1-B76D-A2ED4C950F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6725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961E-1FC4-47A1-8344-7C0F6D800926}" type="datetimeFigureOut">
              <a:rPr lang="it-IT" smtClean="0"/>
              <a:t>06/09/2024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F8A3-7E5B-48C1-B76D-A2ED4C950F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404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961E-1FC4-47A1-8344-7C0F6D800926}" type="datetimeFigureOut">
              <a:rPr lang="it-IT" smtClean="0"/>
              <a:t>06/09/2024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F8A3-7E5B-48C1-B76D-A2ED4C950F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4711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961E-1FC4-47A1-8344-7C0F6D800926}" type="datetimeFigureOut">
              <a:rPr lang="it-IT" smtClean="0"/>
              <a:t>06/09/2024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F8A3-7E5B-48C1-B76D-A2ED4C950F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0386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4961E-1FC4-47A1-8344-7C0F6D800926}" type="datetimeFigureOut">
              <a:rPr lang="it-IT" smtClean="0"/>
              <a:t>06/09/2024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6F8A3-7E5B-48C1-B76D-A2ED4C950F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4299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4961E-1FC4-47A1-8344-7C0F6D800926}" type="datetimeFigureOut">
              <a:rPr lang="it-IT" smtClean="0"/>
              <a:t>06/09/2024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6F8A3-7E5B-48C1-B76D-A2ED4C950F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991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56" r="19567"/>
          <a:stretch/>
        </p:blipFill>
        <p:spPr>
          <a:xfrm>
            <a:off x="0" y="0"/>
            <a:ext cx="4690334" cy="6858000"/>
          </a:xfrm>
          <a:prstGeom prst="rect">
            <a:avLst/>
          </a:prstGeom>
          <a:solidFill>
            <a:srgbClr val="FAE6BD"/>
          </a:solidFill>
        </p:spPr>
      </p:pic>
      <p:sp>
        <p:nvSpPr>
          <p:cNvPr id="3" name="CasellaDiTesto 2"/>
          <p:cNvSpPr txBox="1"/>
          <p:nvPr/>
        </p:nvSpPr>
        <p:spPr>
          <a:xfrm>
            <a:off x="4549681" y="2477969"/>
            <a:ext cx="4734970" cy="2331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600" b="1" dirty="0">
                <a:solidFill>
                  <a:srgbClr val="EABF62"/>
                </a:solidFill>
              </a:rPr>
              <a:t>Univenture</a:t>
            </a:r>
          </a:p>
          <a:p>
            <a:pPr algn="ctr"/>
            <a:r>
              <a:rPr lang="it-IT" sz="6600" b="1" dirty="0">
                <a:solidFill>
                  <a:srgbClr val="EABF62"/>
                </a:solidFill>
              </a:rPr>
              <a:t>2024!</a:t>
            </a:r>
          </a:p>
          <a:p>
            <a:endParaRPr lang="it-IT" sz="1350" b="1" dirty="0">
              <a:solidFill>
                <a:srgbClr val="EABF62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5323227" y="1573446"/>
            <a:ext cx="36181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Test your business idea</a:t>
            </a:r>
            <a:r>
              <a:rPr lang="it-IT" sz="2400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6371633" y="2070539"/>
            <a:ext cx="1521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bg1"/>
                </a:solidFill>
              </a:rPr>
              <a:t>Apply to </a:t>
            </a:r>
            <a:endParaRPr lang="it-IT" sz="2400" dirty="0">
              <a:solidFill>
                <a:schemeClr val="bg1"/>
              </a:solidFill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714616" y="5237695"/>
            <a:ext cx="2861443" cy="646331"/>
          </a:xfrm>
          <a:prstGeom prst="rect">
            <a:avLst/>
          </a:prstGeom>
          <a:solidFill>
            <a:srgbClr val="EFD387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sym typeface="Wingdings" panose="05000000000000000000" pitchFamily="2" charset="2"/>
              </a:rPr>
              <a:t> </a:t>
            </a:r>
            <a:r>
              <a:rPr lang="it-IT" b="1" dirty="0"/>
              <a:t>go to univenture.it </a:t>
            </a:r>
            <a:endParaRPr lang="it-IT" dirty="0"/>
          </a:p>
          <a:p>
            <a:pPr algn="ctr"/>
            <a:r>
              <a:rPr lang="it-IT" b="1" dirty="0"/>
              <a:t>deadline: </a:t>
            </a:r>
            <a:r>
              <a:rPr lang="it-IT" b="1" dirty="0" err="1"/>
              <a:t>October</a:t>
            </a:r>
            <a:r>
              <a:rPr lang="it-IT" b="1" dirty="0"/>
              <a:t> XX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4819425" y="4607349"/>
            <a:ext cx="4195482" cy="1477328"/>
          </a:xfrm>
          <a:prstGeom prst="rect">
            <a:avLst/>
          </a:prstGeom>
          <a:solidFill>
            <a:srgbClr val="EFD387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Calibri" panose="020F0502020204030204" pitchFamily="34" charset="0"/>
              <a:buChar char="→"/>
            </a:pPr>
            <a:r>
              <a:rPr lang="en-US" b="1" dirty="0"/>
              <a:t>develop your idea in team with MIBE students &amp; Prof. Denicolai</a:t>
            </a:r>
          </a:p>
          <a:p>
            <a:pPr marL="285750" indent="-285750">
              <a:buFont typeface="Calibri" panose="020F0502020204030204" pitchFamily="34" charset="0"/>
              <a:buChar char="→"/>
            </a:pPr>
            <a:r>
              <a:rPr lang="en-US" b="1" dirty="0"/>
              <a:t>enter the competition and win a non-refundable jackpot for a total of 10.000€!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9030" y="137111"/>
            <a:ext cx="1528763" cy="1435894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215" y="137111"/>
            <a:ext cx="1068110" cy="1373949"/>
          </a:xfrm>
          <a:prstGeom prst="rect">
            <a:avLst/>
          </a:prstGeom>
        </p:spPr>
      </p:pic>
      <p:pic>
        <p:nvPicPr>
          <p:cNvPr id="11" name="Immagine 10">
            <a:extLst>
              <a:ext uri="{FF2B5EF4-FFF2-40B4-BE49-F238E27FC236}">
                <a16:creationId xmlns:a16="http://schemas.microsoft.com/office/drawing/2014/main" id="{A5329781-2052-BBE8-2D6F-656CCB61E918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534" b="18574"/>
          <a:stretch/>
        </p:blipFill>
        <p:spPr>
          <a:xfrm>
            <a:off x="444003" y="6286704"/>
            <a:ext cx="8211355" cy="49973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2610201A-BDE7-01B2-2B18-02A058A7EA4D}"/>
              </a:ext>
            </a:extLst>
          </p:cNvPr>
          <p:cNvSpPr txBox="1"/>
          <p:nvPr/>
        </p:nvSpPr>
        <p:spPr>
          <a:xfrm rot="20494626">
            <a:off x="2653481" y="3898121"/>
            <a:ext cx="2568288" cy="107721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it-IT" sz="1600" b="1" dirty="0">
                <a:solidFill>
                  <a:srgbClr val="FF0000"/>
                </a:solidFill>
              </a:rPr>
              <a:t>+ 50.000</a:t>
            </a:r>
            <a:r>
              <a:rPr lang="en-US" sz="1600" b="1" dirty="0">
                <a:solidFill>
                  <a:srgbClr val="FF0000"/>
                </a:solidFill>
              </a:rPr>
              <a:t>€ of research consultancy service </a:t>
            </a:r>
            <a:r>
              <a:rPr lang="it-IT" sz="1600" b="1" dirty="0">
                <a:solidFill>
                  <a:srgbClr val="FF0000"/>
                </a:solidFill>
              </a:rPr>
              <a:t>for </a:t>
            </a:r>
            <a:r>
              <a:rPr lang="it-IT" sz="1600" b="1" dirty="0" err="1">
                <a:solidFill>
                  <a:srgbClr val="FF0000"/>
                </a:solidFill>
              </a:rPr>
              <a:t>selected</a:t>
            </a:r>
            <a:r>
              <a:rPr lang="it-IT" sz="1600" b="1" dirty="0">
                <a:solidFill>
                  <a:srgbClr val="FF0000"/>
                </a:solidFill>
              </a:rPr>
              <a:t>  </a:t>
            </a:r>
            <a:r>
              <a:rPr lang="en-US" sz="1600" b="1" dirty="0" err="1">
                <a:solidFill>
                  <a:srgbClr val="FF0000"/>
                </a:solidFill>
              </a:rPr>
              <a:t>agro</a:t>
            </a:r>
            <a:r>
              <a:rPr lang="en-US" sz="1600" b="1" dirty="0">
                <a:solidFill>
                  <a:srgbClr val="FF0000"/>
                </a:solidFill>
              </a:rPr>
              <a:t>-industry </a:t>
            </a:r>
            <a:r>
              <a:rPr lang="it-IT" sz="1600" b="1" dirty="0">
                <a:solidFill>
                  <a:srgbClr val="FF0000"/>
                </a:solidFill>
              </a:rPr>
              <a:t>projects!!</a:t>
            </a:r>
            <a:endParaRPr lang="en-GB" sz="1600" b="1" dirty="0">
              <a:solidFill>
                <a:srgbClr val="FF0000"/>
              </a:solidFill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244107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d15d2f0-28f0-4986-9f1e-15643570ba67" xsi:nil="true"/>
    <lcf76f155ced4ddcb4097134ff3c332f xmlns="01d16fbd-a003-4d13-843e-d8ebb798add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E12EC7265AFDE4F905265BD00FA0939" ma:contentTypeVersion="13" ma:contentTypeDescription="Creare un nuovo documento." ma:contentTypeScope="" ma:versionID="ca67be39fcaa463b2f53d4842a4860bf">
  <xsd:schema xmlns:xsd="http://www.w3.org/2001/XMLSchema" xmlns:xs="http://www.w3.org/2001/XMLSchema" xmlns:p="http://schemas.microsoft.com/office/2006/metadata/properties" xmlns:ns2="01d16fbd-a003-4d13-843e-d8ebb798addd" xmlns:ns3="0d15d2f0-28f0-4986-9f1e-15643570ba67" targetNamespace="http://schemas.microsoft.com/office/2006/metadata/properties" ma:root="true" ma:fieldsID="54dc74c93a7d50cd499ddb8614103631" ns2:_="" ns3:_="">
    <xsd:import namespace="01d16fbd-a003-4d13-843e-d8ebb798addd"/>
    <xsd:import namespace="0d15d2f0-28f0-4986-9f1e-15643570ba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d16fbd-a003-4d13-843e-d8ebb798ad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Tag immagine" ma:readOnly="false" ma:fieldId="{5cf76f15-5ced-4ddc-b409-7134ff3c332f}" ma:taxonomyMulti="true" ma:sspId="07e82d2f-c04a-4788-8b0e-a7d0615615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15d2f0-28f0-4986-9f1e-15643570ba67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4a069a6-22c4-45ac-89df-58373be1a915}" ma:internalName="TaxCatchAll" ma:showField="CatchAllData" ma:web="0d15d2f0-28f0-4986-9f1e-15643570ba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922295-E307-40EA-BAAB-E09CCBECDF11}">
  <ds:schemaRefs>
    <ds:schemaRef ds:uri="http://schemas.microsoft.com/office/2006/metadata/properties"/>
    <ds:schemaRef ds:uri="http://schemas.microsoft.com/office/infopath/2007/PartnerControls"/>
    <ds:schemaRef ds:uri="0d15d2f0-28f0-4986-9f1e-15643570ba67"/>
    <ds:schemaRef ds:uri="01d16fbd-a003-4d13-843e-d8ebb798addd"/>
  </ds:schemaRefs>
</ds:datastoreItem>
</file>

<file path=customXml/itemProps2.xml><?xml version="1.0" encoding="utf-8"?>
<ds:datastoreItem xmlns:ds="http://schemas.openxmlformats.org/officeDocument/2006/customXml" ds:itemID="{F21765BA-E07B-4A81-B39D-E7BA533D92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d16fbd-a003-4d13-843e-d8ebb798addd"/>
    <ds:schemaRef ds:uri="0d15d2f0-28f0-4986-9f1e-15643570ba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C148C47-305B-4CF8-B738-3A63366793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</TotalTime>
  <Words>60</Words>
  <Application>Microsoft Office PowerPoint</Application>
  <PresentationFormat>Presentazione su schermo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di Office</vt:lpstr>
      <vt:lpstr>Presentazione standard di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 Sgaramella</dc:creator>
  <cp:lastModifiedBy>Francesca Sgaramella</cp:lastModifiedBy>
  <cp:revision>37</cp:revision>
  <dcterms:created xsi:type="dcterms:W3CDTF">2023-09-26T13:25:13Z</dcterms:created>
  <dcterms:modified xsi:type="dcterms:W3CDTF">2024-09-06T13:29:45Z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0x0101006E12EC7265AFDE4F905265BD00FA0939</vt:lpwstr>
  </property>
  <property fmtid="{D5CDD505-2E9C-101B-9397-08002B2CF9AE}" pid="3" name="MediaServiceImageTags">
    <vt:lpwstr/>
  </property>
</Properties>
</file>