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21"/>
  </p:notesMasterIdLst>
  <p:handoutMasterIdLst>
    <p:handoutMasterId r:id="rId22"/>
  </p:handoutMasterIdLst>
  <p:sldIdLst>
    <p:sldId id="856" r:id="rId2"/>
    <p:sldId id="1137" r:id="rId3"/>
    <p:sldId id="1125" r:id="rId4"/>
    <p:sldId id="1134" r:id="rId5"/>
    <p:sldId id="1133" r:id="rId6"/>
    <p:sldId id="1150" r:id="rId7"/>
    <p:sldId id="1114" r:id="rId8"/>
    <p:sldId id="1136" r:id="rId9"/>
    <p:sldId id="1096" r:id="rId10"/>
    <p:sldId id="1138" r:id="rId11"/>
    <p:sldId id="1139" r:id="rId12"/>
    <p:sldId id="1140" r:id="rId13"/>
    <p:sldId id="1141" r:id="rId14"/>
    <p:sldId id="1142" r:id="rId15"/>
    <p:sldId id="1143" r:id="rId16"/>
    <p:sldId id="1144" r:id="rId17"/>
    <p:sldId id="1145" r:id="rId18"/>
    <p:sldId id="1146" r:id="rId19"/>
    <p:sldId id="1147" r:id="rId20"/>
  </p:sldIdLst>
  <p:sldSz cx="9144000" cy="6858000" type="screen4x3"/>
  <p:notesSz cx="6799263" cy="9929813"/>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6F"/>
    <a:srgbClr val="B7BFC7"/>
    <a:srgbClr val="66FF66"/>
    <a:srgbClr val="7DBC64"/>
    <a:srgbClr val="3333CC"/>
    <a:srgbClr val="0392E1"/>
    <a:srgbClr val="FFE265"/>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96" autoAdjust="0"/>
    <p:restoredTop sz="99758" autoAdjust="0"/>
  </p:normalViewPr>
  <p:slideViewPr>
    <p:cSldViewPr>
      <p:cViewPr>
        <p:scale>
          <a:sx n="90" d="100"/>
          <a:sy n="90" d="100"/>
        </p:scale>
        <p:origin x="-618" y="-78"/>
      </p:cViewPr>
      <p:guideLst>
        <p:guide orient="horz" pos="2160"/>
        <p:guide pos="2880"/>
      </p:guideLst>
    </p:cSldViewPr>
  </p:slideViewPr>
  <p:outlineViewPr>
    <p:cViewPr>
      <p:scale>
        <a:sx n="33" d="100"/>
        <a:sy n="33" d="100"/>
      </p:scale>
      <p:origin x="0" y="23850"/>
    </p:cViewPr>
    <p:sldLst>
      <p:sld r:id="rId1" collapse="1"/>
    </p:sldLst>
  </p:outlineViewPr>
  <p:notesTextViewPr>
    <p:cViewPr>
      <p:scale>
        <a:sx n="100" d="100"/>
        <a:sy n="100" d="100"/>
      </p:scale>
      <p:origin x="0" y="0"/>
    </p:cViewPr>
  </p:notesTextViewPr>
  <p:sorterViewPr>
    <p:cViewPr>
      <p:scale>
        <a:sx n="100" d="100"/>
        <a:sy n="100" d="100"/>
      </p:scale>
      <p:origin x="0" y="3840"/>
    </p:cViewPr>
  </p:sorterViewPr>
  <p:notesViewPr>
    <p:cSldViewPr>
      <p:cViewPr varScale="1">
        <p:scale>
          <a:sx n="57" d="100"/>
          <a:sy n="57" d="100"/>
        </p:scale>
        <p:origin x="-1698" y="-66"/>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2EF35F-61CD-48BB-91DA-76B0962A5F6F}" type="doc">
      <dgm:prSet loTypeId="urn:microsoft.com/office/officeart/2008/layout/VerticalCurvedList" loCatId="list" qsTypeId="urn:microsoft.com/office/officeart/2005/8/quickstyle/simple3" qsCatId="simple" csTypeId="urn:microsoft.com/office/officeart/2005/8/colors/accent5_2" csCatId="accent5" phldr="1"/>
      <dgm:spPr/>
      <dgm:t>
        <a:bodyPr/>
        <a:lstStyle/>
        <a:p>
          <a:endParaRPr lang="it-IT"/>
        </a:p>
      </dgm:t>
    </dgm:pt>
    <dgm:pt modelId="{B5A31C2E-8A17-4E44-B578-368EB0EE7340}">
      <dgm:prSet phldrT="[Testo]"/>
      <dgm:spPr/>
      <dgm:t>
        <a:bodyPr/>
        <a:lstStyle/>
        <a:p>
          <a:r>
            <a:rPr lang="it-IT" dirty="0">
              <a:latin typeface="Tahoma" pitchFamily="34" charset="0"/>
              <a:ea typeface="Tahoma" pitchFamily="34" charset="0"/>
              <a:cs typeface="Tahoma" pitchFamily="34" charset="0"/>
            </a:rPr>
            <a:t>Bassa socializzazione delle persone all’utilizzo efficiente e massivo degli applicativi informatici, sia di uso corrente (U-</a:t>
          </a:r>
          <a:r>
            <a:rPr lang="it-IT" dirty="0" err="1">
              <a:latin typeface="Tahoma" pitchFamily="34" charset="0"/>
              <a:ea typeface="Tahoma" pitchFamily="34" charset="0"/>
              <a:cs typeface="Tahoma" pitchFamily="34" charset="0"/>
            </a:rPr>
            <a:t>Gov</a:t>
          </a:r>
          <a:r>
            <a:rPr lang="it-IT" dirty="0">
              <a:latin typeface="Tahoma" pitchFamily="34" charset="0"/>
              <a:ea typeface="Tahoma" pitchFamily="34" charset="0"/>
              <a:cs typeface="Tahoma" pitchFamily="34" charset="0"/>
            </a:rPr>
            <a:t>, esse3) che avanzati (</a:t>
          </a:r>
          <a:r>
            <a:rPr lang="it-IT" dirty="0" err="1">
              <a:latin typeface="Tahoma" pitchFamily="34" charset="0"/>
              <a:ea typeface="Tahoma" pitchFamily="34" charset="0"/>
              <a:cs typeface="Tahoma" pitchFamily="34" charset="0"/>
            </a:rPr>
            <a:t>penthao</a:t>
          </a:r>
          <a:r>
            <a:rPr lang="it-IT" dirty="0">
              <a:latin typeface="Tahoma" pitchFamily="34" charset="0"/>
              <a:ea typeface="Tahoma" pitchFamily="34" charset="0"/>
              <a:cs typeface="Tahoma" pitchFamily="34" charset="0"/>
            </a:rPr>
            <a:t>, BI).</a:t>
          </a:r>
          <a:endParaRPr lang="it-IT" dirty="0"/>
        </a:p>
      </dgm:t>
    </dgm:pt>
    <dgm:pt modelId="{9670FD63-DC49-48AF-868A-33FD8E06C63F}" type="parTrans" cxnId="{E818393E-DC3F-45BB-B386-324B95CF53FE}">
      <dgm:prSet/>
      <dgm:spPr/>
      <dgm:t>
        <a:bodyPr/>
        <a:lstStyle/>
        <a:p>
          <a:endParaRPr lang="it-IT"/>
        </a:p>
      </dgm:t>
    </dgm:pt>
    <dgm:pt modelId="{D64056B0-33DB-45FE-BB42-6C5B75C8BEE8}" type="sibTrans" cxnId="{E818393E-DC3F-45BB-B386-324B95CF53FE}">
      <dgm:prSet/>
      <dgm:spPr/>
      <dgm:t>
        <a:bodyPr/>
        <a:lstStyle/>
        <a:p>
          <a:endParaRPr lang="it-IT"/>
        </a:p>
      </dgm:t>
    </dgm:pt>
    <dgm:pt modelId="{9790F873-38BA-459F-BD6E-6F437CE11E1A}">
      <dgm:prSet phldrT="[Testo]"/>
      <dgm:spPr/>
      <dgm:t>
        <a:bodyPr/>
        <a:lstStyle/>
        <a:p>
          <a:r>
            <a:rPr lang="it-IT" dirty="0">
              <a:latin typeface="Tahoma" pitchFamily="34" charset="0"/>
              <a:ea typeface="Tahoma" pitchFamily="34" charset="0"/>
              <a:cs typeface="Tahoma" pitchFamily="34" charset="0"/>
            </a:rPr>
            <a:t>Il livello di polivalenza reale a livello dei servizi, che avrebbero dovuto unificare gli uffici preesistenti, è ancora scarso in quanto l’organizzazione non si è evoluta sul processo ma è rimasta segmentata sulle pregresse attività</a:t>
          </a:r>
          <a:endParaRPr lang="it-IT" dirty="0"/>
        </a:p>
      </dgm:t>
    </dgm:pt>
    <dgm:pt modelId="{2CDB6FE4-F1C0-447C-A3DA-45EA197A4A54}" type="parTrans" cxnId="{FE9FA659-070C-453C-B68A-9ED3A904342E}">
      <dgm:prSet/>
      <dgm:spPr/>
      <dgm:t>
        <a:bodyPr/>
        <a:lstStyle/>
        <a:p>
          <a:endParaRPr lang="it-IT"/>
        </a:p>
      </dgm:t>
    </dgm:pt>
    <dgm:pt modelId="{E895ACC9-1043-4EFA-B112-D92A7FA6FE92}" type="sibTrans" cxnId="{FE9FA659-070C-453C-B68A-9ED3A904342E}">
      <dgm:prSet/>
      <dgm:spPr/>
      <dgm:t>
        <a:bodyPr/>
        <a:lstStyle/>
        <a:p>
          <a:endParaRPr lang="it-IT"/>
        </a:p>
      </dgm:t>
    </dgm:pt>
    <dgm:pt modelId="{D4E02BDF-8F2E-40B1-80C5-DE8016ADA10E}">
      <dgm:prSet/>
      <dgm:spPr/>
      <dgm:t>
        <a:bodyPr/>
        <a:lstStyle/>
        <a:p>
          <a:r>
            <a:rPr lang="it-IT" dirty="0">
              <a:latin typeface="Tahoma" pitchFamily="34" charset="0"/>
              <a:ea typeface="Tahoma" pitchFamily="34" charset="0"/>
              <a:cs typeface="Tahoma" pitchFamily="34" charset="0"/>
            </a:rPr>
            <a:t>L’eccessiva frammentazione e non corrispondenza tra il processo e le figure di coordinamento. Questo modello provoca generalmente una bassa focalizzazione sia sul servizio, sia sul cliente. Questo non costituisce un difetto in sé ma lo diventa se legato all’estrema complessità e all’estrema variabilità delle richieste. </a:t>
          </a:r>
          <a:endParaRPr lang="it-IT" dirty="0"/>
        </a:p>
      </dgm:t>
    </dgm:pt>
    <dgm:pt modelId="{D80A6839-5564-4040-B040-2097F9CAC1B0}" type="parTrans" cxnId="{15D3232F-BBCC-4C7F-B2E3-91768E8816D7}">
      <dgm:prSet/>
      <dgm:spPr/>
      <dgm:t>
        <a:bodyPr/>
        <a:lstStyle/>
        <a:p>
          <a:endParaRPr lang="it-IT"/>
        </a:p>
      </dgm:t>
    </dgm:pt>
    <dgm:pt modelId="{EF58747A-3B59-411B-9F1C-4C39795DE0F7}" type="sibTrans" cxnId="{15D3232F-BBCC-4C7F-B2E3-91768E8816D7}">
      <dgm:prSet/>
      <dgm:spPr/>
      <dgm:t>
        <a:bodyPr/>
        <a:lstStyle/>
        <a:p>
          <a:endParaRPr lang="it-IT"/>
        </a:p>
      </dgm:t>
    </dgm:pt>
    <dgm:pt modelId="{199BDF6C-A591-4B0C-9D11-72C448DDFDE0}">
      <dgm:prSet/>
      <dgm:spPr/>
      <dgm:t>
        <a:bodyPr/>
        <a:lstStyle/>
        <a:p>
          <a:r>
            <a:rPr lang="it-IT" dirty="0">
              <a:latin typeface="Tahoma" pitchFamily="34" charset="0"/>
              <a:ea typeface="Tahoma" pitchFamily="34" charset="0"/>
              <a:cs typeface="Tahoma" pitchFamily="34" charset="0"/>
            </a:rPr>
            <a:t>Il contesto esterno è caratterizzato inoltre da crescenti pressioni competitive che spingono ad orientarsi verso modelli organizzativi tesi al miglioramento dei servizi ed alla soddisfazione degli utenti.</a:t>
          </a:r>
        </a:p>
      </dgm:t>
    </dgm:pt>
    <dgm:pt modelId="{6E77ABCA-F096-49B6-94F4-3846286EE667}" type="parTrans" cxnId="{67FC3B75-9D45-42B7-A627-79F4198B4EBB}">
      <dgm:prSet/>
      <dgm:spPr/>
      <dgm:t>
        <a:bodyPr/>
        <a:lstStyle/>
        <a:p>
          <a:endParaRPr lang="it-IT"/>
        </a:p>
      </dgm:t>
    </dgm:pt>
    <dgm:pt modelId="{58CF9071-6E17-4018-A8A9-8450C1FC165B}" type="sibTrans" cxnId="{67FC3B75-9D45-42B7-A627-79F4198B4EBB}">
      <dgm:prSet/>
      <dgm:spPr/>
      <dgm:t>
        <a:bodyPr/>
        <a:lstStyle/>
        <a:p>
          <a:endParaRPr lang="it-IT"/>
        </a:p>
      </dgm:t>
    </dgm:pt>
    <dgm:pt modelId="{E9A59252-5E7E-4D54-ADAE-59B247A6AB5A}">
      <dgm:prSet/>
      <dgm:spPr/>
      <dgm:t>
        <a:bodyPr/>
        <a:lstStyle/>
        <a:p>
          <a:r>
            <a:rPr lang="it-IT" dirty="0">
              <a:latin typeface="Tahoma" pitchFamily="34" charset="0"/>
              <a:ea typeface="Tahoma" pitchFamily="34" charset="0"/>
              <a:cs typeface="Tahoma" pitchFamily="34" charset="0"/>
            </a:rPr>
            <a:t>Gli applicativi non sono ancora totalmente integrati pertanto necessitano di </a:t>
          </a:r>
          <a:r>
            <a:rPr lang="it-IT" dirty="0" err="1">
              <a:latin typeface="Tahoma" pitchFamily="34" charset="0"/>
              <a:ea typeface="Tahoma" pitchFamily="34" charset="0"/>
              <a:cs typeface="Tahoma" pitchFamily="34" charset="0"/>
            </a:rPr>
            <a:t>inputazioni</a:t>
          </a:r>
          <a:r>
            <a:rPr lang="it-IT" dirty="0">
              <a:latin typeface="Tahoma" pitchFamily="34" charset="0"/>
              <a:ea typeface="Tahoma" pitchFamily="34" charset="0"/>
              <a:cs typeface="Tahoma" pitchFamily="34" charset="0"/>
            </a:rPr>
            <a:t> multiple di dati; ancora molte attività chiave non si svolgono all’interno degli applicativi esistenti ma in data base paralleli, non disponibili a chi raccoglie e analizza i dati.</a:t>
          </a:r>
        </a:p>
      </dgm:t>
    </dgm:pt>
    <dgm:pt modelId="{D920DEA0-212B-4FE7-97E6-6E411F6775A6}" type="parTrans" cxnId="{BC2D8A02-A0C4-44CD-99EA-5CF2E7169D4A}">
      <dgm:prSet/>
      <dgm:spPr/>
      <dgm:t>
        <a:bodyPr/>
        <a:lstStyle/>
        <a:p>
          <a:endParaRPr lang="it-IT"/>
        </a:p>
      </dgm:t>
    </dgm:pt>
    <dgm:pt modelId="{6AF8EC7D-F997-40D8-B45D-A65084C55884}" type="sibTrans" cxnId="{BC2D8A02-A0C4-44CD-99EA-5CF2E7169D4A}">
      <dgm:prSet/>
      <dgm:spPr/>
      <dgm:t>
        <a:bodyPr/>
        <a:lstStyle/>
        <a:p>
          <a:endParaRPr lang="it-IT"/>
        </a:p>
      </dgm:t>
    </dgm:pt>
    <dgm:pt modelId="{274B9F45-4E14-4560-B6C3-5A8F559FEEC6}" type="pres">
      <dgm:prSet presAssocID="{432EF35F-61CD-48BB-91DA-76B0962A5F6F}" presName="Name0" presStyleCnt="0">
        <dgm:presLayoutVars>
          <dgm:chMax val="7"/>
          <dgm:chPref val="7"/>
          <dgm:dir/>
        </dgm:presLayoutVars>
      </dgm:prSet>
      <dgm:spPr/>
      <dgm:t>
        <a:bodyPr/>
        <a:lstStyle/>
        <a:p>
          <a:endParaRPr lang="it-IT"/>
        </a:p>
      </dgm:t>
    </dgm:pt>
    <dgm:pt modelId="{F0AF45C7-17AD-4453-ABEE-B77916B4D528}" type="pres">
      <dgm:prSet presAssocID="{432EF35F-61CD-48BB-91DA-76B0962A5F6F}" presName="Name1" presStyleCnt="0"/>
      <dgm:spPr/>
    </dgm:pt>
    <dgm:pt modelId="{9B002444-F7A6-4414-B32D-37AB7099369E}" type="pres">
      <dgm:prSet presAssocID="{432EF35F-61CD-48BB-91DA-76B0962A5F6F}" presName="cycle" presStyleCnt="0"/>
      <dgm:spPr/>
    </dgm:pt>
    <dgm:pt modelId="{B8F5DAAA-A1F5-4A79-871E-43E7B950D4A1}" type="pres">
      <dgm:prSet presAssocID="{432EF35F-61CD-48BB-91DA-76B0962A5F6F}" presName="srcNode" presStyleLbl="node1" presStyleIdx="0" presStyleCnt="5"/>
      <dgm:spPr/>
    </dgm:pt>
    <dgm:pt modelId="{3932D8B5-D3C0-4921-8485-1BC05A46BBA9}" type="pres">
      <dgm:prSet presAssocID="{432EF35F-61CD-48BB-91DA-76B0962A5F6F}" presName="conn" presStyleLbl="parChTrans1D2" presStyleIdx="0" presStyleCnt="1"/>
      <dgm:spPr/>
      <dgm:t>
        <a:bodyPr/>
        <a:lstStyle/>
        <a:p>
          <a:endParaRPr lang="it-IT"/>
        </a:p>
      </dgm:t>
    </dgm:pt>
    <dgm:pt modelId="{77B30EA5-4E82-4A7F-9BDB-0701089E021D}" type="pres">
      <dgm:prSet presAssocID="{432EF35F-61CD-48BB-91DA-76B0962A5F6F}" presName="extraNode" presStyleLbl="node1" presStyleIdx="0" presStyleCnt="5"/>
      <dgm:spPr/>
    </dgm:pt>
    <dgm:pt modelId="{1E4AE211-8F72-410C-9AC1-4233CAB24AFB}" type="pres">
      <dgm:prSet presAssocID="{432EF35F-61CD-48BB-91DA-76B0962A5F6F}" presName="dstNode" presStyleLbl="node1" presStyleIdx="0" presStyleCnt="5"/>
      <dgm:spPr/>
    </dgm:pt>
    <dgm:pt modelId="{074DC45F-FD41-432A-8C6A-FB76424C8FA1}" type="pres">
      <dgm:prSet presAssocID="{D4E02BDF-8F2E-40B1-80C5-DE8016ADA10E}" presName="text_1" presStyleLbl="node1" presStyleIdx="0" presStyleCnt="5" custScaleY="138377" custLinFactNeighborX="152" custLinFactNeighborY="1397">
        <dgm:presLayoutVars>
          <dgm:bulletEnabled val="1"/>
        </dgm:presLayoutVars>
      </dgm:prSet>
      <dgm:spPr/>
      <dgm:t>
        <a:bodyPr/>
        <a:lstStyle/>
        <a:p>
          <a:endParaRPr lang="it-IT"/>
        </a:p>
      </dgm:t>
    </dgm:pt>
    <dgm:pt modelId="{D9CBF7DC-7833-4AFA-A867-A0BCD4621659}" type="pres">
      <dgm:prSet presAssocID="{D4E02BDF-8F2E-40B1-80C5-DE8016ADA10E}" presName="accent_1" presStyleCnt="0"/>
      <dgm:spPr/>
    </dgm:pt>
    <dgm:pt modelId="{7026A071-E925-442F-9FB7-3F6EA01001F6}" type="pres">
      <dgm:prSet presAssocID="{D4E02BDF-8F2E-40B1-80C5-DE8016ADA10E}" presName="accentRepeatNode" presStyleLbl="solidFgAcc1" presStyleIdx="0" presStyleCnt="5"/>
      <dgm:spPr/>
    </dgm:pt>
    <dgm:pt modelId="{22F72A79-1CE9-492F-9C44-11FB660C987C}" type="pres">
      <dgm:prSet presAssocID="{199BDF6C-A591-4B0C-9D11-72C448DDFDE0}" presName="text_2" presStyleLbl="node1" presStyleIdx="1" presStyleCnt="5" custScaleY="147649">
        <dgm:presLayoutVars>
          <dgm:bulletEnabled val="1"/>
        </dgm:presLayoutVars>
      </dgm:prSet>
      <dgm:spPr/>
      <dgm:t>
        <a:bodyPr/>
        <a:lstStyle/>
        <a:p>
          <a:endParaRPr lang="it-IT"/>
        </a:p>
      </dgm:t>
    </dgm:pt>
    <dgm:pt modelId="{048B8B89-C260-4E86-ACBA-EC768A8CDFE2}" type="pres">
      <dgm:prSet presAssocID="{199BDF6C-A591-4B0C-9D11-72C448DDFDE0}" presName="accent_2" presStyleCnt="0"/>
      <dgm:spPr/>
    </dgm:pt>
    <dgm:pt modelId="{D936C4DF-AB5F-4BF4-BD71-B8C19492283F}" type="pres">
      <dgm:prSet presAssocID="{199BDF6C-A591-4B0C-9D11-72C448DDFDE0}" presName="accentRepeatNode" presStyleLbl="solidFgAcc1" presStyleIdx="1" presStyleCnt="5"/>
      <dgm:spPr/>
    </dgm:pt>
    <dgm:pt modelId="{9EB9CDF5-B8C1-43E9-BF76-041A3543FBDA}" type="pres">
      <dgm:prSet presAssocID="{E9A59252-5E7E-4D54-ADAE-59B247A6AB5A}" presName="text_3" presStyleLbl="node1" presStyleIdx="2" presStyleCnt="5" custScaleY="140526">
        <dgm:presLayoutVars>
          <dgm:bulletEnabled val="1"/>
        </dgm:presLayoutVars>
      </dgm:prSet>
      <dgm:spPr/>
      <dgm:t>
        <a:bodyPr/>
        <a:lstStyle/>
        <a:p>
          <a:endParaRPr lang="it-IT"/>
        </a:p>
      </dgm:t>
    </dgm:pt>
    <dgm:pt modelId="{0684F2F2-5682-4660-9F33-0BB72CC64D8C}" type="pres">
      <dgm:prSet presAssocID="{E9A59252-5E7E-4D54-ADAE-59B247A6AB5A}" presName="accent_3" presStyleCnt="0"/>
      <dgm:spPr/>
    </dgm:pt>
    <dgm:pt modelId="{5070AAB9-1FDA-45D6-A830-B71ED6E432DE}" type="pres">
      <dgm:prSet presAssocID="{E9A59252-5E7E-4D54-ADAE-59B247A6AB5A}" presName="accentRepeatNode" presStyleLbl="solidFgAcc1" presStyleIdx="2" presStyleCnt="5"/>
      <dgm:spPr/>
    </dgm:pt>
    <dgm:pt modelId="{398786C9-6DD1-4562-BF19-2D345D97D18D}" type="pres">
      <dgm:prSet presAssocID="{B5A31C2E-8A17-4E44-B578-368EB0EE7340}" presName="text_4" presStyleLbl="node1" presStyleIdx="3" presStyleCnt="5" custScaleY="129713">
        <dgm:presLayoutVars>
          <dgm:bulletEnabled val="1"/>
        </dgm:presLayoutVars>
      </dgm:prSet>
      <dgm:spPr/>
      <dgm:t>
        <a:bodyPr/>
        <a:lstStyle/>
        <a:p>
          <a:endParaRPr lang="it-IT"/>
        </a:p>
      </dgm:t>
    </dgm:pt>
    <dgm:pt modelId="{323BD669-A1F0-4589-8982-73E604A5562A}" type="pres">
      <dgm:prSet presAssocID="{B5A31C2E-8A17-4E44-B578-368EB0EE7340}" presName="accent_4" presStyleCnt="0"/>
      <dgm:spPr/>
    </dgm:pt>
    <dgm:pt modelId="{207BE969-FF2F-4B71-ADAF-F0C1AF5AB620}" type="pres">
      <dgm:prSet presAssocID="{B5A31C2E-8A17-4E44-B578-368EB0EE7340}" presName="accentRepeatNode" presStyleLbl="solidFgAcc1" presStyleIdx="3" presStyleCnt="5"/>
      <dgm:spPr/>
    </dgm:pt>
    <dgm:pt modelId="{76BDDB72-4923-4665-B4D6-271490171D0A}" type="pres">
      <dgm:prSet presAssocID="{9790F873-38BA-459F-BD6E-6F437CE11E1A}" presName="text_5" presStyleLbl="node1" presStyleIdx="4" presStyleCnt="5" custScaleY="145469">
        <dgm:presLayoutVars>
          <dgm:bulletEnabled val="1"/>
        </dgm:presLayoutVars>
      </dgm:prSet>
      <dgm:spPr/>
      <dgm:t>
        <a:bodyPr/>
        <a:lstStyle/>
        <a:p>
          <a:endParaRPr lang="it-IT"/>
        </a:p>
      </dgm:t>
    </dgm:pt>
    <dgm:pt modelId="{89E7DD19-64D2-4ACF-9072-4C8001B44656}" type="pres">
      <dgm:prSet presAssocID="{9790F873-38BA-459F-BD6E-6F437CE11E1A}" presName="accent_5" presStyleCnt="0"/>
      <dgm:spPr/>
    </dgm:pt>
    <dgm:pt modelId="{499399B5-BEAB-491B-8E04-6A8CE5C74821}" type="pres">
      <dgm:prSet presAssocID="{9790F873-38BA-459F-BD6E-6F437CE11E1A}" presName="accentRepeatNode" presStyleLbl="solidFgAcc1" presStyleIdx="4" presStyleCnt="5"/>
      <dgm:spPr/>
    </dgm:pt>
  </dgm:ptLst>
  <dgm:cxnLst>
    <dgm:cxn modelId="{E9D9FF2C-DDB4-4659-8508-ED66C15E2A4E}" type="presOf" srcId="{B5A31C2E-8A17-4E44-B578-368EB0EE7340}" destId="{398786C9-6DD1-4562-BF19-2D345D97D18D}" srcOrd="0" destOrd="0" presId="urn:microsoft.com/office/officeart/2008/layout/VerticalCurvedList"/>
    <dgm:cxn modelId="{15D3232F-BBCC-4C7F-B2E3-91768E8816D7}" srcId="{432EF35F-61CD-48BB-91DA-76B0962A5F6F}" destId="{D4E02BDF-8F2E-40B1-80C5-DE8016ADA10E}" srcOrd="0" destOrd="0" parTransId="{D80A6839-5564-4040-B040-2097F9CAC1B0}" sibTransId="{EF58747A-3B59-411B-9F1C-4C39795DE0F7}"/>
    <dgm:cxn modelId="{67FC3B75-9D45-42B7-A627-79F4198B4EBB}" srcId="{432EF35F-61CD-48BB-91DA-76B0962A5F6F}" destId="{199BDF6C-A591-4B0C-9D11-72C448DDFDE0}" srcOrd="1" destOrd="0" parTransId="{6E77ABCA-F096-49B6-94F4-3846286EE667}" sibTransId="{58CF9071-6E17-4018-A8A9-8450C1FC165B}"/>
    <dgm:cxn modelId="{1AABC4E6-7B19-4950-8E1A-2925D703B091}" type="presOf" srcId="{E9A59252-5E7E-4D54-ADAE-59B247A6AB5A}" destId="{9EB9CDF5-B8C1-43E9-BF76-041A3543FBDA}" srcOrd="0" destOrd="0" presId="urn:microsoft.com/office/officeart/2008/layout/VerticalCurvedList"/>
    <dgm:cxn modelId="{95494365-E5D4-4B29-82F1-3462EF01956F}" type="presOf" srcId="{EF58747A-3B59-411B-9F1C-4C39795DE0F7}" destId="{3932D8B5-D3C0-4921-8485-1BC05A46BBA9}" srcOrd="0" destOrd="0" presId="urn:microsoft.com/office/officeart/2008/layout/VerticalCurvedList"/>
    <dgm:cxn modelId="{E0A2D67C-162F-4D4B-9002-D4BEBAB7C3B8}" type="presOf" srcId="{199BDF6C-A591-4B0C-9D11-72C448DDFDE0}" destId="{22F72A79-1CE9-492F-9C44-11FB660C987C}" srcOrd="0" destOrd="0" presId="urn:microsoft.com/office/officeart/2008/layout/VerticalCurvedList"/>
    <dgm:cxn modelId="{5D922FE2-323D-4042-BA7C-B3803E2031F5}" type="presOf" srcId="{432EF35F-61CD-48BB-91DA-76B0962A5F6F}" destId="{274B9F45-4E14-4560-B6C3-5A8F559FEEC6}" srcOrd="0" destOrd="0" presId="urn:microsoft.com/office/officeart/2008/layout/VerticalCurvedList"/>
    <dgm:cxn modelId="{CA5CDE06-B11F-471E-A986-72930C23380D}" type="presOf" srcId="{9790F873-38BA-459F-BD6E-6F437CE11E1A}" destId="{76BDDB72-4923-4665-B4D6-271490171D0A}" srcOrd="0" destOrd="0" presId="urn:microsoft.com/office/officeart/2008/layout/VerticalCurvedList"/>
    <dgm:cxn modelId="{BC2D8A02-A0C4-44CD-99EA-5CF2E7169D4A}" srcId="{432EF35F-61CD-48BB-91DA-76B0962A5F6F}" destId="{E9A59252-5E7E-4D54-ADAE-59B247A6AB5A}" srcOrd="2" destOrd="0" parTransId="{D920DEA0-212B-4FE7-97E6-6E411F6775A6}" sibTransId="{6AF8EC7D-F997-40D8-B45D-A65084C55884}"/>
    <dgm:cxn modelId="{E818393E-DC3F-45BB-B386-324B95CF53FE}" srcId="{432EF35F-61CD-48BB-91DA-76B0962A5F6F}" destId="{B5A31C2E-8A17-4E44-B578-368EB0EE7340}" srcOrd="3" destOrd="0" parTransId="{9670FD63-DC49-48AF-868A-33FD8E06C63F}" sibTransId="{D64056B0-33DB-45FE-BB42-6C5B75C8BEE8}"/>
    <dgm:cxn modelId="{FE9FA659-070C-453C-B68A-9ED3A904342E}" srcId="{432EF35F-61CD-48BB-91DA-76B0962A5F6F}" destId="{9790F873-38BA-459F-BD6E-6F437CE11E1A}" srcOrd="4" destOrd="0" parTransId="{2CDB6FE4-F1C0-447C-A3DA-45EA197A4A54}" sibTransId="{E895ACC9-1043-4EFA-B112-D92A7FA6FE92}"/>
    <dgm:cxn modelId="{1F44D3E0-41CB-44F0-B32E-F51D57535E69}" type="presOf" srcId="{D4E02BDF-8F2E-40B1-80C5-DE8016ADA10E}" destId="{074DC45F-FD41-432A-8C6A-FB76424C8FA1}" srcOrd="0" destOrd="0" presId="urn:microsoft.com/office/officeart/2008/layout/VerticalCurvedList"/>
    <dgm:cxn modelId="{A9D5681E-6E12-41FF-A4E5-00F38BC7CE13}" type="presParOf" srcId="{274B9F45-4E14-4560-B6C3-5A8F559FEEC6}" destId="{F0AF45C7-17AD-4453-ABEE-B77916B4D528}" srcOrd="0" destOrd="0" presId="urn:microsoft.com/office/officeart/2008/layout/VerticalCurvedList"/>
    <dgm:cxn modelId="{39AA3391-803B-4E96-8310-7E87327E4458}" type="presParOf" srcId="{F0AF45C7-17AD-4453-ABEE-B77916B4D528}" destId="{9B002444-F7A6-4414-B32D-37AB7099369E}" srcOrd="0" destOrd="0" presId="urn:microsoft.com/office/officeart/2008/layout/VerticalCurvedList"/>
    <dgm:cxn modelId="{3F313392-A7B9-48C8-A5F3-7BDE39A7748A}" type="presParOf" srcId="{9B002444-F7A6-4414-B32D-37AB7099369E}" destId="{B8F5DAAA-A1F5-4A79-871E-43E7B950D4A1}" srcOrd="0" destOrd="0" presId="urn:microsoft.com/office/officeart/2008/layout/VerticalCurvedList"/>
    <dgm:cxn modelId="{6E21047A-DACC-4D45-B7F0-5899A7320610}" type="presParOf" srcId="{9B002444-F7A6-4414-B32D-37AB7099369E}" destId="{3932D8B5-D3C0-4921-8485-1BC05A46BBA9}" srcOrd="1" destOrd="0" presId="urn:microsoft.com/office/officeart/2008/layout/VerticalCurvedList"/>
    <dgm:cxn modelId="{EA7785B0-EFCA-40CC-884C-8058648AA372}" type="presParOf" srcId="{9B002444-F7A6-4414-B32D-37AB7099369E}" destId="{77B30EA5-4E82-4A7F-9BDB-0701089E021D}" srcOrd="2" destOrd="0" presId="urn:microsoft.com/office/officeart/2008/layout/VerticalCurvedList"/>
    <dgm:cxn modelId="{1029BF7D-C171-4716-9F66-8A02228D0A35}" type="presParOf" srcId="{9B002444-F7A6-4414-B32D-37AB7099369E}" destId="{1E4AE211-8F72-410C-9AC1-4233CAB24AFB}" srcOrd="3" destOrd="0" presId="urn:microsoft.com/office/officeart/2008/layout/VerticalCurvedList"/>
    <dgm:cxn modelId="{A1B89F78-753A-4032-B1AE-E7D14C5AD372}" type="presParOf" srcId="{F0AF45C7-17AD-4453-ABEE-B77916B4D528}" destId="{074DC45F-FD41-432A-8C6A-FB76424C8FA1}" srcOrd="1" destOrd="0" presId="urn:microsoft.com/office/officeart/2008/layout/VerticalCurvedList"/>
    <dgm:cxn modelId="{4F0AD057-5EF0-495C-9D41-475AEBF63716}" type="presParOf" srcId="{F0AF45C7-17AD-4453-ABEE-B77916B4D528}" destId="{D9CBF7DC-7833-4AFA-A867-A0BCD4621659}" srcOrd="2" destOrd="0" presId="urn:microsoft.com/office/officeart/2008/layout/VerticalCurvedList"/>
    <dgm:cxn modelId="{64DB59BF-0EB4-4A51-A4DF-92943FF3FBC2}" type="presParOf" srcId="{D9CBF7DC-7833-4AFA-A867-A0BCD4621659}" destId="{7026A071-E925-442F-9FB7-3F6EA01001F6}" srcOrd="0" destOrd="0" presId="urn:microsoft.com/office/officeart/2008/layout/VerticalCurvedList"/>
    <dgm:cxn modelId="{0613B845-975D-4819-BDF9-D231E807787C}" type="presParOf" srcId="{F0AF45C7-17AD-4453-ABEE-B77916B4D528}" destId="{22F72A79-1CE9-492F-9C44-11FB660C987C}" srcOrd="3" destOrd="0" presId="urn:microsoft.com/office/officeart/2008/layout/VerticalCurvedList"/>
    <dgm:cxn modelId="{40D381BE-C9F4-4BDF-9F97-CF032CDD1B6A}" type="presParOf" srcId="{F0AF45C7-17AD-4453-ABEE-B77916B4D528}" destId="{048B8B89-C260-4E86-ACBA-EC768A8CDFE2}" srcOrd="4" destOrd="0" presId="urn:microsoft.com/office/officeart/2008/layout/VerticalCurvedList"/>
    <dgm:cxn modelId="{B103D9E8-E0B9-4DBA-B563-9562B2306D26}" type="presParOf" srcId="{048B8B89-C260-4E86-ACBA-EC768A8CDFE2}" destId="{D936C4DF-AB5F-4BF4-BD71-B8C19492283F}" srcOrd="0" destOrd="0" presId="urn:microsoft.com/office/officeart/2008/layout/VerticalCurvedList"/>
    <dgm:cxn modelId="{38997DCB-60C8-43F2-B389-4F8FCAF1FD2D}" type="presParOf" srcId="{F0AF45C7-17AD-4453-ABEE-B77916B4D528}" destId="{9EB9CDF5-B8C1-43E9-BF76-041A3543FBDA}" srcOrd="5" destOrd="0" presId="urn:microsoft.com/office/officeart/2008/layout/VerticalCurvedList"/>
    <dgm:cxn modelId="{72735F91-2626-46EB-BC3C-8A376E170B01}" type="presParOf" srcId="{F0AF45C7-17AD-4453-ABEE-B77916B4D528}" destId="{0684F2F2-5682-4660-9F33-0BB72CC64D8C}" srcOrd="6" destOrd="0" presId="urn:microsoft.com/office/officeart/2008/layout/VerticalCurvedList"/>
    <dgm:cxn modelId="{91265C53-8203-4AD8-89CB-F23338506676}" type="presParOf" srcId="{0684F2F2-5682-4660-9F33-0BB72CC64D8C}" destId="{5070AAB9-1FDA-45D6-A830-B71ED6E432DE}" srcOrd="0" destOrd="0" presId="urn:microsoft.com/office/officeart/2008/layout/VerticalCurvedList"/>
    <dgm:cxn modelId="{74345B1C-F536-44B4-AD7E-C68117166D84}" type="presParOf" srcId="{F0AF45C7-17AD-4453-ABEE-B77916B4D528}" destId="{398786C9-6DD1-4562-BF19-2D345D97D18D}" srcOrd="7" destOrd="0" presId="urn:microsoft.com/office/officeart/2008/layout/VerticalCurvedList"/>
    <dgm:cxn modelId="{2A8AE602-D41B-4466-9159-F1DC115EB0FB}" type="presParOf" srcId="{F0AF45C7-17AD-4453-ABEE-B77916B4D528}" destId="{323BD669-A1F0-4589-8982-73E604A5562A}" srcOrd="8" destOrd="0" presId="urn:microsoft.com/office/officeart/2008/layout/VerticalCurvedList"/>
    <dgm:cxn modelId="{E4E35B5F-526E-4078-98B3-5EED1D13F51D}" type="presParOf" srcId="{323BD669-A1F0-4589-8982-73E604A5562A}" destId="{207BE969-FF2F-4B71-ADAF-F0C1AF5AB620}" srcOrd="0" destOrd="0" presId="urn:microsoft.com/office/officeart/2008/layout/VerticalCurvedList"/>
    <dgm:cxn modelId="{1E781919-1443-4B85-9ACF-382017577097}" type="presParOf" srcId="{F0AF45C7-17AD-4453-ABEE-B77916B4D528}" destId="{76BDDB72-4923-4665-B4D6-271490171D0A}" srcOrd="9" destOrd="0" presId="urn:microsoft.com/office/officeart/2008/layout/VerticalCurvedList"/>
    <dgm:cxn modelId="{CBA1C339-4414-46CF-A552-103207D244C2}" type="presParOf" srcId="{F0AF45C7-17AD-4453-ABEE-B77916B4D528}" destId="{89E7DD19-64D2-4ACF-9072-4C8001B44656}" srcOrd="10" destOrd="0" presId="urn:microsoft.com/office/officeart/2008/layout/VerticalCurvedList"/>
    <dgm:cxn modelId="{BABD36A5-9A3D-4EF8-8BDD-CC335F414B03}" type="presParOf" srcId="{89E7DD19-64D2-4ACF-9072-4C8001B44656}" destId="{499399B5-BEAB-491B-8E04-6A8CE5C74821}" srcOrd="0" destOrd="0" presId="urn:microsoft.com/office/officeart/2008/layout/VerticalCurvedList"/>
  </dgm:cxnLst>
  <dgm:bg>
    <a:solidFill>
      <a:schemeClr val="bg1">
        <a:lumMod val="9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8F8E0A-F9C4-4342-9AB6-DBA01EF6E62C}" type="doc">
      <dgm:prSet loTypeId="urn:microsoft.com/office/officeart/2008/layout/VerticalCurvedList" loCatId="list" qsTypeId="urn:microsoft.com/office/officeart/2005/8/quickstyle/simple3" qsCatId="simple" csTypeId="urn:microsoft.com/office/officeart/2005/8/colors/accent5_2" csCatId="accent5" phldr="1"/>
      <dgm:spPr/>
      <dgm:t>
        <a:bodyPr/>
        <a:lstStyle/>
        <a:p>
          <a:endParaRPr lang="it-IT"/>
        </a:p>
      </dgm:t>
    </dgm:pt>
    <dgm:pt modelId="{7FCCF3B0-D1D1-4278-AD8C-13BDFA03D4E2}">
      <dgm:prSet custT="1"/>
      <dgm:spPr/>
      <dgm:t>
        <a:bodyPr/>
        <a:lstStyle/>
        <a:p>
          <a:r>
            <a:rPr lang="it-IT" sz="1800" dirty="0">
              <a:latin typeface="Tahoma" pitchFamily="34" charset="0"/>
              <a:ea typeface="Tahoma" pitchFamily="34" charset="0"/>
              <a:cs typeface="Tahoma" pitchFamily="34" charset="0"/>
            </a:rPr>
            <a:t>Identificare per ogni area  pochi settori (strutture di secondo livello) che garantiscano un presidio di responsabilità su processi omogenei</a:t>
          </a:r>
          <a:r>
            <a:rPr lang="it-IT" sz="1600" dirty="0">
              <a:latin typeface="Tahoma" pitchFamily="34" charset="0"/>
              <a:ea typeface="Tahoma" pitchFamily="34" charset="0"/>
              <a:cs typeface="Tahoma" pitchFamily="34" charset="0"/>
            </a:rPr>
            <a:t>.</a:t>
          </a:r>
        </a:p>
      </dgm:t>
    </dgm:pt>
    <dgm:pt modelId="{951A5550-9706-4977-8DA3-3093EC694114}" type="parTrans" cxnId="{98825FD3-D540-4186-9448-B693B0603490}">
      <dgm:prSet/>
      <dgm:spPr/>
      <dgm:t>
        <a:bodyPr/>
        <a:lstStyle/>
        <a:p>
          <a:endParaRPr lang="it-IT"/>
        </a:p>
      </dgm:t>
    </dgm:pt>
    <dgm:pt modelId="{96FC0A00-EAE0-4A7C-935C-726EFAB57B19}" type="sibTrans" cxnId="{98825FD3-D540-4186-9448-B693B0603490}">
      <dgm:prSet/>
      <dgm:spPr/>
      <dgm:t>
        <a:bodyPr/>
        <a:lstStyle/>
        <a:p>
          <a:endParaRPr lang="it-IT"/>
        </a:p>
      </dgm:t>
    </dgm:pt>
    <dgm:pt modelId="{22AA92CD-369B-45ED-A386-2611E672FFFB}">
      <dgm:prSet custT="1"/>
      <dgm:spPr/>
      <dgm:t>
        <a:bodyPr/>
        <a:lstStyle/>
        <a:p>
          <a:r>
            <a:rPr lang="it-IT" sz="1800" dirty="0">
              <a:latin typeface="Tahoma" pitchFamily="34" charset="0"/>
              <a:ea typeface="Tahoma" pitchFamily="34" charset="0"/>
              <a:cs typeface="Tahoma" pitchFamily="34" charset="0"/>
            </a:rPr>
            <a:t>Migliorare il flusso delle informazione tra aree dirigenziali e dipartimenti, identificando interlocutori specifici per singolo processo e lavorando sulla semplificazione e la dematerializzazione delle procedure autorizzative.</a:t>
          </a:r>
        </a:p>
      </dgm:t>
    </dgm:pt>
    <dgm:pt modelId="{30A108B5-8789-4A9C-92B1-F3571E34FF88}" type="parTrans" cxnId="{5C6FD641-9990-46B2-B2F7-DBAD54ACB67F}">
      <dgm:prSet/>
      <dgm:spPr/>
      <dgm:t>
        <a:bodyPr/>
        <a:lstStyle/>
        <a:p>
          <a:endParaRPr lang="it-IT"/>
        </a:p>
      </dgm:t>
    </dgm:pt>
    <dgm:pt modelId="{5EFA5267-6750-4B19-9BE8-AC8042E7A9F8}" type="sibTrans" cxnId="{5C6FD641-9990-46B2-B2F7-DBAD54ACB67F}">
      <dgm:prSet/>
      <dgm:spPr/>
      <dgm:t>
        <a:bodyPr/>
        <a:lstStyle/>
        <a:p>
          <a:endParaRPr lang="it-IT"/>
        </a:p>
      </dgm:t>
    </dgm:pt>
    <dgm:pt modelId="{E54926E4-7CEF-49BD-9BAE-1ED517F34214}">
      <dgm:prSet custT="1"/>
      <dgm:spPr/>
      <dgm:t>
        <a:bodyPr/>
        <a:lstStyle/>
        <a:p>
          <a:r>
            <a:rPr lang="it-IT" sz="1800" dirty="0">
              <a:latin typeface="Tahoma" pitchFamily="34" charset="0"/>
              <a:ea typeface="Tahoma" pitchFamily="34" charset="0"/>
              <a:cs typeface="Tahoma" pitchFamily="34" charset="0"/>
            </a:rPr>
            <a:t>Ricondurre i centri di servizio all’interno delle aree dirigenziali in modo da integrare i servizi erogati e le attività in ottica di processo.</a:t>
          </a:r>
        </a:p>
      </dgm:t>
    </dgm:pt>
    <dgm:pt modelId="{1A276FD0-FFB8-4484-A755-1BB1DD355A45}" type="parTrans" cxnId="{D06ED976-3420-49E7-913E-B483584FD65A}">
      <dgm:prSet/>
      <dgm:spPr/>
      <dgm:t>
        <a:bodyPr/>
        <a:lstStyle/>
        <a:p>
          <a:endParaRPr lang="it-IT"/>
        </a:p>
      </dgm:t>
    </dgm:pt>
    <dgm:pt modelId="{666044B8-82CD-452C-85B9-07728C71E110}" type="sibTrans" cxnId="{D06ED976-3420-49E7-913E-B483584FD65A}">
      <dgm:prSet/>
      <dgm:spPr/>
      <dgm:t>
        <a:bodyPr/>
        <a:lstStyle/>
        <a:p>
          <a:endParaRPr lang="it-IT"/>
        </a:p>
      </dgm:t>
    </dgm:pt>
    <dgm:pt modelId="{9B40B469-BBD7-41BD-9019-AAA721D09C49}">
      <dgm:prSet custT="1"/>
      <dgm:spPr/>
      <dgm:t>
        <a:bodyPr/>
        <a:lstStyle/>
        <a:p>
          <a:r>
            <a:rPr lang="it-IT" sz="1600" dirty="0">
              <a:latin typeface="Tahoma" pitchFamily="34" charset="0"/>
              <a:ea typeface="Tahoma" pitchFamily="34" charset="0"/>
              <a:cs typeface="Tahoma" pitchFamily="34" charset="0"/>
            </a:rPr>
            <a:t>Ridurre il numero di riporto diretti alla Direzione Generale per migliorare l’efficacia organizzativa e per ricondurre le attività ai processi presidiati dalle Aree</a:t>
          </a:r>
          <a:r>
            <a:rPr lang="it-IT" sz="1600" b="1" dirty="0">
              <a:solidFill>
                <a:srgbClr val="003F6F"/>
              </a:solidFill>
              <a:latin typeface="Tahoma" pitchFamily="34" charset="0"/>
              <a:ea typeface="Tahoma" pitchFamily="34" charset="0"/>
              <a:cs typeface="Tahoma" pitchFamily="34" charset="0"/>
            </a:rPr>
            <a:t>. In staff alla direzione centrale rimangono solo funzioni  che presidiano processi di sistema e attività di supporto.</a:t>
          </a:r>
        </a:p>
      </dgm:t>
    </dgm:pt>
    <dgm:pt modelId="{27E2764F-4F67-4E01-967C-B407BAE688C6}" type="parTrans" cxnId="{76E9A031-6541-4D52-8F2E-363041CCA429}">
      <dgm:prSet/>
      <dgm:spPr/>
      <dgm:t>
        <a:bodyPr/>
        <a:lstStyle/>
        <a:p>
          <a:endParaRPr lang="it-IT"/>
        </a:p>
      </dgm:t>
    </dgm:pt>
    <dgm:pt modelId="{99E5D2AA-2C2D-4AA5-982E-3B29107AF10D}" type="sibTrans" cxnId="{76E9A031-6541-4D52-8F2E-363041CCA429}">
      <dgm:prSet/>
      <dgm:spPr/>
      <dgm:t>
        <a:bodyPr/>
        <a:lstStyle/>
        <a:p>
          <a:endParaRPr lang="it-IT"/>
        </a:p>
      </dgm:t>
    </dgm:pt>
    <dgm:pt modelId="{8C70AE0B-4BE3-4371-99CF-4B48449C9913}">
      <dgm:prSet custT="1"/>
      <dgm:spPr/>
      <dgm:t>
        <a:bodyPr/>
        <a:lstStyle/>
        <a:p>
          <a:r>
            <a:rPr lang="it-IT" sz="1800" b="0" dirty="0">
              <a:latin typeface="Tahoma" pitchFamily="34" charset="0"/>
              <a:ea typeface="Tahoma" pitchFamily="34" charset="0"/>
              <a:cs typeface="Tahoma" pitchFamily="34" charset="0"/>
            </a:rPr>
            <a:t>Definire all’interno dei settori su attività omogenee, unità organizzative che dovranno essere caratterizzate da un aumento graduale del livello di polivalenza degli operatori al fine di  migliorare l’efficienza e l’efficacia delle attività (minimo 6-7 persone per unità).</a:t>
          </a:r>
        </a:p>
      </dgm:t>
    </dgm:pt>
    <dgm:pt modelId="{7CF554E1-9C77-4443-9455-B82EFF100AB1}" type="parTrans" cxnId="{A2D562B8-5408-4572-BBD9-302E1D794FBD}">
      <dgm:prSet/>
      <dgm:spPr/>
      <dgm:t>
        <a:bodyPr/>
        <a:lstStyle/>
        <a:p>
          <a:endParaRPr lang="it-IT"/>
        </a:p>
      </dgm:t>
    </dgm:pt>
    <dgm:pt modelId="{51A529E8-FC51-4C9C-8C97-DBFE3E6D7805}" type="sibTrans" cxnId="{A2D562B8-5408-4572-BBD9-302E1D794FBD}">
      <dgm:prSet/>
      <dgm:spPr/>
      <dgm:t>
        <a:bodyPr/>
        <a:lstStyle/>
        <a:p>
          <a:endParaRPr lang="it-IT"/>
        </a:p>
      </dgm:t>
    </dgm:pt>
    <dgm:pt modelId="{2223DB34-D6A8-47A0-9248-54D0928CD9F0}" type="pres">
      <dgm:prSet presAssocID="{7E8F8E0A-F9C4-4342-9AB6-DBA01EF6E62C}" presName="Name0" presStyleCnt="0">
        <dgm:presLayoutVars>
          <dgm:chMax val="7"/>
          <dgm:chPref val="7"/>
          <dgm:dir/>
        </dgm:presLayoutVars>
      </dgm:prSet>
      <dgm:spPr/>
      <dgm:t>
        <a:bodyPr/>
        <a:lstStyle/>
        <a:p>
          <a:endParaRPr lang="it-IT"/>
        </a:p>
      </dgm:t>
    </dgm:pt>
    <dgm:pt modelId="{9EEE1F6A-438B-40D6-8631-42B2FDD17FA6}" type="pres">
      <dgm:prSet presAssocID="{7E8F8E0A-F9C4-4342-9AB6-DBA01EF6E62C}" presName="Name1" presStyleCnt="0"/>
      <dgm:spPr/>
    </dgm:pt>
    <dgm:pt modelId="{BBEE8A5F-BD4E-4FEF-B321-D8565D88488E}" type="pres">
      <dgm:prSet presAssocID="{7E8F8E0A-F9C4-4342-9AB6-DBA01EF6E62C}" presName="cycle" presStyleCnt="0"/>
      <dgm:spPr/>
    </dgm:pt>
    <dgm:pt modelId="{DD98335A-C777-4EB9-83E5-6CDBD4EA0823}" type="pres">
      <dgm:prSet presAssocID="{7E8F8E0A-F9C4-4342-9AB6-DBA01EF6E62C}" presName="srcNode" presStyleLbl="node1" presStyleIdx="0" presStyleCnt="5"/>
      <dgm:spPr/>
    </dgm:pt>
    <dgm:pt modelId="{CA49E123-628E-4F52-888D-9792E2F9466E}" type="pres">
      <dgm:prSet presAssocID="{7E8F8E0A-F9C4-4342-9AB6-DBA01EF6E62C}" presName="conn" presStyleLbl="parChTrans1D2" presStyleIdx="0" presStyleCnt="1"/>
      <dgm:spPr/>
      <dgm:t>
        <a:bodyPr/>
        <a:lstStyle/>
        <a:p>
          <a:endParaRPr lang="it-IT"/>
        </a:p>
      </dgm:t>
    </dgm:pt>
    <dgm:pt modelId="{3C039948-469D-4EC8-9A6B-BFAD52A8A387}" type="pres">
      <dgm:prSet presAssocID="{7E8F8E0A-F9C4-4342-9AB6-DBA01EF6E62C}" presName="extraNode" presStyleLbl="node1" presStyleIdx="0" presStyleCnt="5"/>
      <dgm:spPr/>
    </dgm:pt>
    <dgm:pt modelId="{55048EEA-255F-4EFB-BFF1-F70539052263}" type="pres">
      <dgm:prSet presAssocID="{7E8F8E0A-F9C4-4342-9AB6-DBA01EF6E62C}" presName="dstNode" presStyleLbl="node1" presStyleIdx="0" presStyleCnt="5"/>
      <dgm:spPr/>
    </dgm:pt>
    <dgm:pt modelId="{3594CE20-A398-4C64-8B2D-E36C315B78D1}" type="pres">
      <dgm:prSet presAssocID="{7FCCF3B0-D1D1-4278-AD8C-13BDFA03D4E2}" presName="text_1" presStyleLbl="node1" presStyleIdx="0" presStyleCnt="5" custScaleY="142123" custLinFactNeighborY="-19271">
        <dgm:presLayoutVars>
          <dgm:bulletEnabled val="1"/>
        </dgm:presLayoutVars>
      </dgm:prSet>
      <dgm:spPr/>
      <dgm:t>
        <a:bodyPr/>
        <a:lstStyle/>
        <a:p>
          <a:endParaRPr lang="it-IT"/>
        </a:p>
      </dgm:t>
    </dgm:pt>
    <dgm:pt modelId="{D53D3A04-816B-4527-8712-6916D0DCDD3C}" type="pres">
      <dgm:prSet presAssocID="{7FCCF3B0-D1D1-4278-AD8C-13BDFA03D4E2}" presName="accent_1" presStyleCnt="0"/>
      <dgm:spPr/>
    </dgm:pt>
    <dgm:pt modelId="{62E74870-2658-4E06-B347-D2CAA2E6290C}" type="pres">
      <dgm:prSet presAssocID="{7FCCF3B0-D1D1-4278-AD8C-13BDFA03D4E2}" presName="accentRepeatNode" presStyleLbl="solidFgAcc1" presStyleIdx="0" presStyleCnt="5"/>
      <dgm:spPr/>
    </dgm:pt>
    <dgm:pt modelId="{22AB99C8-A4D9-4018-A5AB-C44C3E16E2FD}" type="pres">
      <dgm:prSet presAssocID="{22AA92CD-369B-45ED-A386-2611E672FFFB}" presName="text_2" presStyleLbl="node1" presStyleIdx="1" presStyleCnt="5" custScaleY="133692" custLinFactNeighborX="-217" custLinFactNeighborY="-19271">
        <dgm:presLayoutVars>
          <dgm:bulletEnabled val="1"/>
        </dgm:presLayoutVars>
      </dgm:prSet>
      <dgm:spPr/>
      <dgm:t>
        <a:bodyPr/>
        <a:lstStyle/>
        <a:p>
          <a:endParaRPr lang="it-IT"/>
        </a:p>
      </dgm:t>
    </dgm:pt>
    <dgm:pt modelId="{D218D136-A1C5-46AA-BC5D-4CBBE1F47300}" type="pres">
      <dgm:prSet presAssocID="{22AA92CD-369B-45ED-A386-2611E672FFFB}" presName="accent_2" presStyleCnt="0"/>
      <dgm:spPr/>
    </dgm:pt>
    <dgm:pt modelId="{34D257A8-B78E-4A9E-A238-6FDF8627EF4D}" type="pres">
      <dgm:prSet presAssocID="{22AA92CD-369B-45ED-A386-2611E672FFFB}" presName="accentRepeatNode" presStyleLbl="solidFgAcc1" presStyleIdx="1" presStyleCnt="5"/>
      <dgm:spPr/>
    </dgm:pt>
    <dgm:pt modelId="{4F51854B-A407-4A21-BF63-A6ACA984C97F}" type="pres">
      <dgm:prSet presAssocID="{E54926E4-7CEF-49BD-9BAE-1ED517F34214}" presName="text_3" presStyleLbl="node1" presStyleIdx="2" presStyleCnt="5" custScaleY="125261" custLinFactNeighborX="-493" custLinFactNeighborY="-28906">
        <dgm:presLayoutVars>
          <dgm:bulletEnabled val="1"/>
        </dgm:presLayoutVars>
      </dgm:prSet>
      <dgm:spPr/>
      <dgm:t>
        <a:bodyPr/>
        <a:lstStyle/>
        <a:p>
          <a:endParaRPr lang="it-IT"/>
        </a:p>
      </dgm:t>
    </dgm:pt>
    <dgm:pt modelId="{D6BAA5D6-2059-4270-8C99-20DC0B2BC27F}" type="pres">
      <dgm:prSet presAssocID="{E54926E4-7CEF-49BD-9BAE-1ED517F34214}" presName="accent_3" presStyleCnt="0"/>
      <dgm:spPr/>
    </dgm:pt>
    <dgm:pt modelId="{2C0009E2-FDE5-4312-93FA-AEC32AEB1248}" type="pres">
      <dgm:prSet presAssocID="{E54926E4-7CEF-49BD-9BAE-1ED517F34214}" presName="accentRepeatNode" presStyleLbl="solidFgAcc1" presStyleIdx="2" presStyleCnt="5"/>
      <dgm:spPr/>
    </dgm:pt>
    <dgm:pt modelId="{1C555D76-4AAF-46D9-B2B1-C90A900DE31C}" type="pres">
      <dgm:prSet presAssocID="{9B40B469-BBD7-41BD-9019-AAA721D09C49}" presName="text_4" presStyleLbl="node1" presStyleIdx="3" presStyleCnt="5" custScaleY="155372" custLinFactNeighborY="-28906">
        <dgm:presLayoutVars>
          <dgm:bulletEnabled val="1"/>
        </dgm:presLayoutVars>
      </dgm:prSet>
      <dgm:spPr/>
      <dgm:t>
        <a:bodyPr/>
        <a:lstStyle/>
        <a:p>
          <a:endParaRPr lang="it-IT"/>
        </a:p>
      </dgm:t>
    </dgm:pt>
    <dgm:pt modelId="{9636AA99-617E-4316-972C-5D75AC0CC9B8}" type="pres">
      <dgm:prSet presAssocID="{9B40B469-BBD7-41BD-9019-AAA721D09C49}" presName="accent_4" presStyleCnt="0"/>
      <dgm:spPr/>
    </dgm:pt>
    <dgm:pt modelId="{37FEECF2-65E1-4A6C-B229-319FF99E83F7}" type="pres">
      <dgm:prSet presAssocID="{9B40B469-BBD7-41BD-9019-AAA721D09C49}" presName="accentRepeatNode" presStyleLbl="solidFgAcc1" presStyleIdx="3" presStyleCnt="5"/>
      <dgm:spPr/>
    </dgm:pt>
    <dgm:pt modelId="{946EAA07-63CC-4E7C-9719-6F370338092A}" type="pres">
      <dgm:prSet presAssocID="{8C70AE0B-4BE3-4371-99CF-4B48449C9913}" presName="text_5" presStyleLbl="node1" presStyleIdx="4" presStyleCnt="5" custScaleY="185483" custLinFactNeighborY="2700">
        <dgm:presLayoutVars>
          <dgm:bulletEnabled val="1"/>
        </dgm:presLayoutVars>
      </dgm:prSet>
      <dgm:spPr/>
      <dgm:t>
        <a:bodyPr/>
        <a:lstStyle/>
        <a:p>
          <a:endParaRPr lang="it-IT"/>
        </a:p>
      </dgm:t>
    </dgm:pt>
    <dgm:pt modelId="{65F62C7F-1B34-4CD6-8C23-3CE384096A25}" type="pres">
      <dgm:prSet presAssocID="{8C70AE0B-4BE3-4371-99CF-4B48449C9913}" presName="accent_5" presStyleCnt="0"/>
      <dgm:spPr/>
    </dgm:pt>
    <dgm:pt modelId="{297958FA-9C65-4BA5-81A3-E98F10047013}" type="pres">
      <dgm:prSet presAssocID="{8C70AE0B-4BE3-4371-99CF-4B48449C9913}" presName="accentRepeatNode" presStyleLbl="solidFgAcc1" presStyleIdx="4" presStyleCnt="5"/>
      <dgm:spPr/>
    </dgm:pt>
  </dgm:ptLst>
  <dgm:cxnLst>
    <dgm:cxn modelId="{D06ED976-3420-49E7-913E-B483584FD65A}" srcId="{7E8F8E0A-F9C4-4342-9AB6-DBA01EF6E62C}" destId="{E54926E4-7CEF-49BD-9BAE-1ED517F34214}" srcOrd="2" destOrd="0" parTransId="{1A276FD0-FFB8-4484-A755-1BB1DD355A45}" sibTransId="{666044B8-82CD-452C-85B9-07728C71E110}"/>
    <dgm:cxn modelId="{BA15A9F6-5985-4A78-8B0C-136C7C02AC1B}" type="presOf" srcId="{96FC0A00-EAE0-4A7C-935C-726EFAB57B19}" destId="{CA49E123-628E-4F52-888D-9792E2F9466E}" srcOrd="0" destOrd="0" presId="urn:microsoft.com/office/officeart/2008/layout/VerticalCurvedList"/>
    <dgm:cxn modelId="{82225A41-D2E3-442D-9DBE-BE5EA83AD6F1}" type="presOf" srcId="{7FCCF3B0-D1D1-4278-AD8C-13BDFA03D4E2}" destId="{3594CE20-A398-4C64-8B2D-E36C315B78D1}" srcOrd="0" destOrd="0" presId="urn:microsoft.com/office/officeart/2008/layout/VerticalCurvedList"/>
    <dgm:cxn modelId="{98825FD3-D540-4186-9448-B693B0603490}" srcId="{7E8F8E0A-F9C4-4342-9AB6-DBA01EF6E62C}" destId="{7FCCF3B0-D1D1-4278-AD8C-13BDFA03D4E2}" srcOrd="0" destOrd="0" parTransId="{951A5550-9706-4977-8DA3-3093EC694114}" sibTransId="{96FC0A00-EAE0-4A7C-935C-726EFAB57B19}"/>
    <dgm:cxn modelId="{A2D562B8-5408-4572-BBD9-302E1D794FBD}" srcId="{7E8F8E0A-F9C4-4342-9AB6-DBA01EF6E62C}" destId="{8C70AE0B-4BE3-4371-99CF-4B48449C9913}" srcOrd="4" destOrd="0" parTransId="{7CF554E1-9C77-4443-9455-B82EFF100AB1}" sibTransId="{51A529E8-FC51-4C9C-8C97-DBFE3E6D7805}"/>
    <dgm:cxn modelId="{76E9A031-6541-4D52-8F2E-363041CCA429}" srcId="{7E8F8E0A-F9C4-4342-9AB6-DBA01EF6E62C}" destId="{9B40B469-BBD7-41BD-9019-AAA721D09C49}" srcOrd="3" destOrd="0" parTransId="{27E2764F-4F67-4E01-967C-B407BAE688C6}" sibTransId="{99E5D2AA-2C2D-4AA5-982E-3B29107AF10D}"/>
    <dgm:cxn modelId="{30F527BF-E03E-4CF6-B187-748EFBBECD37}" type="presOf" srcId="{8C70AE0B-4BE3-4371-99CF-4B48449C9913}" destId="{946EAA07-63CC-4E7C-9719-6F370338092A}" srcOrd="0" destOrd="0" presId="urn:microsoft.com/office/officeart/2008/layout/VerticalCurvedList"/>
    <dgm:cxn modelId="{56C5D129-D0D2-4DDF-82F6-85855E36D29A}" type="presOf" srcId="{E54926E4-7CEF-49BD-9BAE-1ED517F34214}" destId="{4F51854B-A407-4A21-BF63-A6ACA984C97F}" srcOrd="0" destOrd="0" presId="urn:microsoft.com/office/officeart/2008/layout/VerticalCurvedList"/>
    <dgm:cxn modelId="{3BA71961-BE14-479A-9E20-2E07454F987D}" type="presOf" srcId="{7E8F8E0A-F9C4-4342-9AB6-DBA01EF6E62C}" destId="{2223DB34-D6A8-47A0-9248-54D0928CD9F0}" srcOrd="0" destOrd="0" presId="urn:microsoft.com/office/officeart/2008/layout/VerticalCurvedList"/>
    <dgm:cxn modelId="{242185C5-D7A2-406B-8956-F5C5B53AFC7C}" type="presOf" srcId="{22AA92CD-369B-45ED-A386-2611E672FFFB}" destId="{22AB99C8-A4D9-4018-A5AB-C44C3E16E2FD}" srcOrd="0" destOrd="0" presId="urn:microsoft.com/office/officeart/2008/layout/VerticalCurvedList"/>
    <dgm:cxn modelId="{5C6FD641-9990-46B2-B2F7-DBAD54ACB67F}" srcId="{7E8F8E0A-F9C4-4342-9AB6-DBA01EF6E62C}" destId="{22AA92CD-369B-45ED-A386-2611E672FFFB}" srcOrd="1" destOrd="0" parTransId="{30A108B5-8789-4A9C-92B1-F3571E34FF88}" sibTransId="{5EFA5267-6750-4B19-9BE8-AC8042E7A9F8}"/>
    <dgm:cxn modelId="{A49A117B-10EF-4A23-8D1D-7869F623C732}" type="presOf" srcId="{9B40B469-BBD7-41BD-9019-AAA721D09C49}" destId="{1C555D76-4AAF-46D9-B2B1-C90A900DE31C}" srcOrd="0" destOrd="0" presId="urn:microsoft.com/office/officeart/2008/layout/VerticalCurvedList"/>
    <dgm:cxn modelId="{C68CBF45-935A-4BF7-BBF7-DA880C167B16}" type="presParOf" srcId="{2223DB34-D6A8-47A0-9248-54D0928CD9F0}" destId="{9EEE1F6A-438B-40D6-8631-42B2FDD17FA6}" srcOrd="0" destOrd="0" presId="urn:microsoft.com/office/officeart/2008/layout/VerticalCurvedList"/>
    <dgm:cxn modelId="{74EE34AA-6302-4690-B3B2-9CA00195B76A}" type="presParOf" srcId="{9EEE1F6A-438B-40D6-8631-42B2FDD17FA6}" destId="{BBEE8A5F-BD4E-4FEF-B321-D8565D88488E}" srcOrd="0" destOrd="0" presId="urn:microsoft.com/office/officeart/2008/layout/VerticalCurvedList"/>
    <dgm:cxn modelId="{60F9DF2E-031A-43AF-8A96-39F75AF312BF}" type="presParOf" srcId="{BBEE8A5F-BD4E-4FEF-B321-D8565D88488E}" destId="{DD98335A-C777-4EB9-83E5-6CDBD4EA0823}" srcOrd="0" destOrd="0" presId="urn:microsoft.com/office/officeart/2008/layout/VerticalCurvedList"/>
    <dgm:cxn modelId="{B85BA4CE-AD6E-4C71-83F5-75593A8DF1D3}" type="presParOf" srcId="{BBEE8A5F-BD4E-4FEF-B321-D8565D88488E}" destId="{CA49E123-628E-4F52-888D-9792E2F9466E}" srcOrd="1" destOrd="0" presId="urn:microsoft.com/office/officeart/2008/layout/VerticalCurvedList"/>
    <dgm:cxn modelId="{6C43BC97-1193-489A-A7F4-D3E8A7525865}" type="presParOf" srcId="{BBEE8A5F-BD4E-4FEF-B321-D8565D88488E}" destId="{3C039948-469D-4EC8-9A6B-BFAD52A8A387}" srcOrd="2" destOrd="0" presId="urn:microsoft.com/office/officeart/2008/layout/VerticalCurvedList"/>
    <dgm:cxn modelId="{4613CF21-BBED-4AB5-A6DD-7D29C873141D}" type="presParOf" srcId="{BBEE8A5F-BD4E-4FEF-B321-D8565D88488E}" destId="{55048EEA-255F-4EFB-BFF1-F70539052263}" srcOrd="3" destOrd="0" presId="urn:microsoft.com/office/officeart/2008/layout/VerticalCurvedList"/>
    <dgm:cxn modelId="{23A91EA4-A41A-4376-B7B3-BBEE6EF98B9C}" type="presParOf" srcId="{9EEE1F6A-438B-40D6-8631-42B2FDD17FA6}" destId="{3594CE20-A398-4C64-8B2D-E36C315B78D1}" srcOrd="1" destOrd="0" presId="urn:microsoft.com/office/officeart/2008/layout/VerticalCurvedList"/>
    <dgm:cxn modelId="{C1C477C4-447C-4692-AE7A-2B41073B1FDF}" type="presParOf" srcId="{9EEE1F6A-438B-40D6-8631-42B2FDD17FA6}" destId="{D53D3A04-816B-4527-8712-6916D0DCDD3C}" srcOrd="2" destOrd="0" presId="urn:microsoft.com/office/officeart/2008/layout/VerticalCurvedList"/>
    <dgm:cxn modelId="{C7AB5889-7B64-48CB-ABCB-67DBFA1CB237}" type="presParOf" srcId="{D53D3A04-816B-4527-8712-6916D0DCDD3C}" destId="{62E74870-2658-4E06-B347-D2CAA2E6290C}" srcOrd="0" destOrd="0" presId="urn:microsoft.com/office/officeart/2008/layout/VerticalCurvedList"/>
    <dgm:cxn modelId="{0EB10973-C4E3-4B3F-997A-BAC9B1739D07}" type="presParOf" srcId="{9EEE1F6A-438B-40D6-8631-42B2FDD17FA6}" destId="{22AB99C8-A4D9-4018-A5AB-C44C3E16E2FD}" srcOrd="3" destOrd="0" presId="urn:microsoft.com/office/officeart/2008/layout/VerticalCurvedList"/>
    <dgm:cxn modelId="{702E6AE8-47E7-46BC-BC5F-ADFC4403C63A}" type="presParOf" srcId="{9EEE1F6A-438B-40D6-8631-42B2FDD17FA6}" destId="{D218D136-A1C5-46AA-BC5D-4CBBE1F47300}" srcOrd="4" destOrd="0" presId="urn:microsoft.com/office/officeart/2008/layout/VerticalCurvedList"/>
    <dgm:cxn modelId="{52DC4DB3-12F8-4F69-87C2-5AB0DAC053FA}" type="presParOf" srcId="{D218D136-A1C5-46AA-BC5D-4CBBE1F47300}" destId="{34D257A8-B78E-4A9E-A238-6FDF8627EF4D}" srcOrd="0" destOrd="0" presId="urn:microsoft.com/office/officeart/2008/layout/VerticalCurvedList"/>
    <dgm:cxn modelId="{E2B87175-A76D-41E1-B7FD-E074B20504F8}" type="presParOf" srcId="{9EEE1F6A-438B-40D6-8631-42B2FDD17FA6}" destId="{4F51854B-A407-4A21-BF63-A6ACA984C97F}" srcOrd="5" destOrd="0" presId="urn:microsoft.com/office/officeart/2008/layout/VerticalCurvedList"/>
    <dgm:cxn modelId="{F2E4E581-5044-436B-AB11-51D1089E17C6}" type="presParOf" srcId="{9EEE1F6A-438B-40D6-8631-42B2FDD17FA6}" destId="{D6BAA5D6-2059-4270-8C99-20DC0B2BC27F}" srcOrd="6" destOrd="0" presId="urn:microsoft.com/office/officeart/2008/layout/VerticalCurvedList"/>
    <dgm:cxn modelId="{9B81029D-0E93-487E-8E99-877218FA89D3}" type="presParOf" srcId="{D6BAA5D6-2059-4270-8C99-20DC0B2BC27F}" destId="{2C0009E2-FDE5-4312-93FA-AEC32AEB1248}" srcOrd="0" destOrd="0" presId="urn:microsoft.com/office/officeart/2008/layout/VerticalCurvedList"/>
    <dgm:cxn modelId="{BF85A110-4074-4B1D-8C62-25C7544ABACC}" type="presParOf" srcId="{9EEE1F6A-438B-40D6-8631-42B2FDD17FA6}" destId="{1C555D76-4AAF-46D9-B2B1-C90A900DE31C}" srcOrd="7" destOrd="0" presId="urn:microsoft.com/office/officeart/2008/layout/VerticalCurvedList"/>
    <dgm:cxn modelId="{DE7E01DC-0928-4D49-8AC4-EEA92533B848}" type="presParOf" srcId="{9EEE1F6A-438B-40D6-8631-42B2FDD17FA6}" destId="{9636AA99-617E-4316-972C-5D75AC0CC9B8}" srcOrd="8" destOrd="0" presId="urn:microsoft.com/office/officeart/2008/layout/VerticalCurvedList"/>
    <dgm:cxn modelId="{86B20633-832B-429D-AE3E-84CDF4AD8046}" type="presParOf" srcId="{9636AA99-617E-4316-972C-5D75AC0CC9B8}" destId="{37FEECF2-65E1-4A6C-B229-319FF99E83F7}" srcOrd="0" destOrd="0" presId="urn:microsoft.com/office/officeart/2008/layout/VerticalCurvedList"/>
    <dgm:cxn modelId="{0E98492C-C69E-490F-8E2C-967F388734AE}" type="presParOf" srcId="{9EEE1F6A-438B-40D6-8631-42B2FDD17FA6}" destId="{946EAA07-63CC-4E7C-9719-6F370338092A}" srcOrd="9" destOrd="0" presId="urn:microsoft.com/office/officeart/2008/layout/VerticalCurvedList"/>
    <dgm:cxn modelId="{00FF9656-0DC1-47D9-B9DE-55FDACE82BC8}" type="presParOf" srcId="{9EEE1F6A-438B-40D6-8631-42B2FDD17FA6}" destId="{65F62C7F-1B34-4CD6-8C23-3CE384096A25}" srcOrd="10" destOrd="0" presId="urn:microsoft.com/office/officeart/2008/layout/VerticalCurvedList"/>
    <dgm:cxn modelId="{C4DEA610-1BCA-43EA-8A9E-98F1B61DEE33}" type="presParOf" srcId="{65F62C7F-1B34-4CD6-8C23-3CE384096A25}" destId="{297958FA-9C65-4BA5-81A3-E98F10047013}" srcOrd="0" destOrd="0" presId="urn:microsoft.com/office/officeart/2008/layout/VerticalCurvedList"/>
  </dgm:cxnLst>
  <dgm:bg>
    <a:solidFill>
      <a:schemeClr val="bg1">
        <a:lumMod val="95000"/>
      </a:schemeClr>
    </a:solidFill>
  </dgm:bg>
  <dgm:whole>
    <a:ln>
      <a:solidFill>
        <a:srgbClr val="003F6F"/>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B1D3F7-A7AF-4827-95A6-21DA0B4FDC84}" type="doc">
      <dgm:prSet loTypeId="urn:microsoft.com/office/officeart/2009/3/layout/IncreasingArrowsProcess" loCatId="process" qsTypeId="urn:microsoft.com/office/officeart/2005/8/quickstyle/simple1#1" qsCatId="simple" csTypeId="urn:microsoft.com/office/officeart/2005/8/colors/accent1_2#1" csCatId="accent1" phldr="1"/>
      <dgm:spPr/>
      <dgm:t>
        <a:bodyPr/>
        <a:lstStyle/>
        <a:p>
          <a:endParaRPr lang="it-IT"/>
        </a:p>
      </dgm:t>
    </dgm:pt>
    <dgm:pt modelId="{FB185D98-3062-4504-AAE8-0C970F77FD70}">
      <dgm:prSet phldrT="[Testo]"/>
      <dgm:spPr>
        <a:solidFill>
          <a:srgbClr val="0070C0"/>
        </a:solidFill>
      </dgm:spPr>
      <dgm:t>
        <a:bodyPr/>
        <a:lstStyle/>
        <a:p>
          <a:r>
            <a:rPr lang="it-IT" b="1" dirty="0"/>
            <a:t>PROCESSI PRIMARI</a:t>
          </a:r>
        </a:p>
      </dgm:t>
    </dgm:pt>
    <dgm:pt modelId="{70334779-52E3-4843-A1C8-7D8B52A8BA0C}" type="parTrans" cxnId="{1D837736-7F23-462D-A02A-66FD77E0A9E2}">
      <dgm:prSet/>
      <dgm:spPr/>
      <dgm:t>
        <a:bodyPr/>
        <a:lstStyle/>
        <a:p>
          <a:endParaRPr lang="it-IT"/>
        </a:p>
      </dgm:t>
    </dgm:pt>
    <dgm:pt modelId="{14B3559A-CFD4-4946-A7CC-3B2886180385}" type="sibTrans" cxnId="{1D837736-7F23-462D-A02A-66FD77E0A9E2}">
      <dgm:prSet/>
      <dgm:spPr/>
      <dgm:t>
        <a:bodyPr/>
        <a:lstStyle/>
        <a:p>
          <a:endParaRPr lang="it-IT"/>
        </a:p>
      </dgm:t>
    </dgm:pt>
    <dgm:pt modelId="{5A41602D-704E-4028-ACF7-CB92B700D901}">
      <dgm:prSet phldrT="[Testo]"/>
      <dgm:spPr>
        <a:ln w="28575">
          <a:solidFill>
            <a:srgbClr val="0070C0"/>
          </a:solidFill>
        </a:ln>
      </dgm:spPr>
      <dgm:t>
        <a:bodyPr/>
        <a:lstStyle/>
        <a:p>
          <a:r>
            <a:rPr lang="it-IT" b="1" dirty="0"/>
            <a:t>1) DIDATTICA</a:t>
          </a:r>
        </a:p>
        <a:p>
          <a:endParaRPr lang="it-IT" b="1" dirty="0"/>
        </a:p>
      </dgm:t>
    </dgm:pt>
    <dgm:pt modelId="{D4E998D7-29E9-40F8-967A-EEF1469D62CC}" type="parTrans" cxnId="{82E2D06F-69AE-40F3-91C8-CC40B879F496}">
      <dgm:prSet/>
      <dgm:spPr/>
      <dgm:t>
        <a:bodyPr/>
        <a:lstStyle/>
        <a:p>
          <a:endParaRPr lang="it-IT"/>
        </a:p>
      </dgm:t>
    </dgm:pt>
    <dgm:pt modelId="{69C45592-00E1-43DF-8354-C87E47C24261}" type="sibTrans" cxnId="{82E2D06F-69AE-40F3-91C8-CC40B879F496}">
      <dgm:prSet/>
      <dgm:spPr/>
      <dgm:t>
        <a:bodyPr/>
        <a:lstStyle/>
        <a:p>
          <a:endParaRPr lang="it-IT"/>
        </a:p>
      </dgm:t>
    </dgm:pt>
    <dgm:pt modelId="{6E2198CC-DACE-48E4-A79A-D12E70BA1479}">
      <dgm:prSet phldrT="[Testo]"/>
      <dgm:spPr>
        <a:solidFill>
          <a:srgbClr val="7DBC64"/>
        </a:solidFill>
      </dgm:spPr>
      <dgm:t>
        <a:bodyPr/>
        <a:lstStyle/>
        <a:p>
          <a:r>
            <a:rPr lang="it-IT" b="1" dirty="0"/>
            <a:t>PROCESSI DI SUPPORTO</a:t>
          </a:r>
        </a:p>
      </dgm:t>
    </dgm:pt>
    <dgm:pt modelId="{F796D8D2-CF59-451C-8EED-79FE97DB942F}" type="parTrans" cxnId="{9CF01F4A-1A1B-4C48-94F4-4D4B7AE22AB6}">
      <dgm:prSet/>
      <dgm:spPr/>
      <dgm:t>
        <a:bodyPr/>
        <a:lstStyle/>
        <a:p>
          <a:endParaRPr lang="it-IT"/>
        </a:p>
      </dgm:t>
    </dgm:pt>
    <dgm:pt modelId="{0356BC31-1A8F-4002-B4A7-4BE9C12DF0BA}" type="sibTrans" cxnId="{9CF01F4A-1A1B-4C48-94F4-4D4B7AE22AB6}">
      <dgm:prSet/>
      <dgm:spPr/>
      <dgm:t>
        <a:bodyPr/>
        <a:lstStyle/>
        <a:p>
          <a:endParaRPr lang="it-IT"/>
        </a:p>
      </dgm:t>
    </dgm:pt>
    <dgm:pt modelId="{8BFC277A-EB7C-4F45-8F5A-3D25C3418E66}">
      <dgm:prSet phldrT="[Testo]"/>
      <dgm:spPr>
        <a:ln w="38100">
          <a:solidFill>
            <a:srgbClr val="7DBC64"/>
          </a:solidFill>
        </a:ln>
      </dgm:spPr>
      <dgm:t>
        <a:bodyPr/>
        <a:lstStyle/>
        <a:p>
          <a:r>
            <a:rPr lang="it-IT" b="1" dirty="0"/>
            <a:t>1)APPROVVIGIONAMENTO</a:t>
          </a:r>
        </a:p>
        <a:p>
          <a:endParaRPr lang="it-IT" b="1" dirty="0"/>
        </a:p>
      </dgm:t>
    </dgm:pt>
    <dgm:pt modelId="{9DAB5CE4-7B00-4D34-B339-5B441FEF5789}" type="parTrans" cxnId="{ECEA3153-D619-482C-974F-4B2D6EA78241}">
      <dgm:prSet/>
      <dgm:spPr/>
      <dgm:t>
        <a:bodyPr/>
        <a:lstStyle/>
        <a:p>
          <a:endParaRPr lang="it-IT"/>
        </a:p>
      </dgm:t>
    </dgm:pt>
    <dgm:pt modelId="{0356F493-0DFB-4BA2-B09D-8AA061D1110A}" type="sibTrans" cxnId="{ECEA3153-D619-482C-974F-4B2D6EA78241}">
      <dgm:prSet/>
      <dgm:spPr/>
      <dgm:t>
        <a:bodyPr/>
        <a:lstStyle/>
        <a:p>
          <a:endParaRPr lang="it-IT"/>
        </a:p>
      </dgm:t>
    </dgm:pt>
    <dgm:pt modelId="{44B43FCC-B935-48CC-8BA0-3C0E6514A252}">
      <dgm:prSet phldrT="[Testo]" custT="1"/>
      <dgm:spPr/>
      <dgm:t>
        <a:bodyPr/>
        <a:lstStyle/>
        <a:p>
          <a:r>
            <a:rPr lang="it-IT" sz="2000" b="1" dirty="0"/>
            <a:t>PROCESSI DI SISTEMA</a:t>
          </a:r>
        </a:p>
      </dgm:t>
    </dgm:pt>
    <dgm:pt modelId="{CB15F887-B570-4CEC-90E2-43146EFED8F8}" type="parTrans" cxnId="{4179D21F-31DF-42E5-9EC7-65A8289C8662}">
      <dgm:prSet/>
      <dgm:spPr/>
      <dgm:t>
        <a:bodyPr/>
        <a:lstStyle/>
        <a:p>
          <a:endParaRPr lang="it-IT"/>
        </a:p>
      </dgm:t>
    </dgm:pt>
    <dgm:pt modelId="{E15E4AF4-3D76-488A-9338-0C0F8B3A7D1C}" type="sibTrans" cxnId="{4179D21F-31DF-42E5-9EC7-65A8289C8662}">
      <dgm:prSet/>
      <dgm:spPr/>
      <dgm:t>
        <a:bodyPr/>
        <a:lstStyle/>
        <a:p>
          <a:endParaRPr lang="it-IT"/>
        </a:p>
      </dgm:t>
    </dgm:pt>
    <dgm:pt modelId="{B0233A9B-6BFD-4938-B64E-498F2E45B3DD}">
      <dgm:prSet phldrT="[Testo]" custT="1"/>
      <dgm:spPr>
        <a:ln w="28575">
          <a:solidFill>
            <a:srgbClr val="C00000"/>
          </a:solidFill>
        </a:ln>
      </dgm:spPr>
      <dgm:t>
        <a:bodyPr/>
        <a:lstStyle/>
        <a:p>
          <a:r>
            <a:rPr lang="it-IT" sz="1300" b="1" dirty="0"/>
            <a:t>1) INTERNAZIONALIZZAZIONE</a:t>
          </a:r>
        </a:p>
        <a:p>
          <a:endParaRPr lang="it-IT" sz="1300" b="1" dirty="0"/>
        </a:p>
      </dgm:t>
    </dgm:pt>
    <dgm:pt modelId="{4C301E22-1BD6-49A4-9775-F479CECA96CE}" type="parTrans" cxnId="{280631BF-08FE-4099-8251-02F256076A88}">
      <dgm:prSet/>
      <dgm:spPr/>
      <dgm:t>
        <a:bodyPr/>
        <a:lstStyle/>
        <a:p>
          <a:endParaRPr lang="it-IT"/>
        </a:p>
      </dgm:t>
    </dgm:pt>
    <dgm:pt modelId="{588CE093-D919-4C59-A8DA-CE7FE35CEA01}" type="sibTrans" cxnId="{280631BF-08FE-4099-8251-02F256076A88}">
      <dgm:prSet/>
      <dgm:spPr/>
      <dgm:t>
        <a:bodyPr/>
        <a:lstStyle/>
        <a:p>
          <a:endParaRPr lang="it-IT"/>
        </a:p>
      </dgm:t>
    </dgm:pt>
    <dgm:pt modelId="{CD3056E3-ED45-48B6-B6B1-7A7840AC9A37}">
      <dgm:prSet phldrT="[Testo]"/>
      <dgm:spPr>
        <a:ln w="28575">
          <a:solidFill>
            <a:srgbClr val="0070C0"/>
          </a:solidFill>
        </a:ln>
      </dgm:spPr>
      <dgm:t>
        <a:bodyPr/>
        <a:lstStyle/>
        <a:p>
          <a:r>
            <a:rPr lang="it-IT" b="1" dirty="0"/>
            <a:t>2) RICERCA</a:t>
          </a:r>
        </a:p>
        <a:p>
          <a:endParaRPr lang="it-IT" b="1" dirty="0"/>
        </a:p>
      </dgm:t>
    </dgm:pt>
    <dgm:pt modelId="{F768C5D2-F8EE-4C4F-9E2F-C0F86FA91D2C}" type="parTrans" cxnId="{C2B81CF5-A983-4629-81C8-A05204E56757}">
      <dgm:prSet/>
      <dgm:spPr/>
      <dgm:t>
        <a:bodyPr/>
        <a:lstStyle/>
        <a:p>
          <a:endParaRPr lang="it-IT"/>
        </a:p>
      </dgm:t>
    </dgm:pt>
    <dgm:pt modelId="{BC00F7CB-CF42-4D1E-9D72-3A1E70E99A32}" type="sibTrans" cxnId="{C2B81CF5-A983-4629-81C8-A05204E56757}">
      <dgm:prSet/>
      <dgm:spPr/>
      <dgm:t>
        <a:bodyPr/>
        <a:lstStyle/>
        <a:p>
          <a:endParaRPr lang="it-IT"/>
        </a:p>
      </dgm:t>
    </dgm:pt>
    <dgm:pt modelId="{BADE97FD-D3FC-4E48-B708-5262EEF08EA8}">
      <dgm:prSet phldrT="[Testo]"/>
      <dgm:spPr>
        <a:ln w="28575">
          <a:solidFill>
            <a:srgbClr val="0070C0"/>
          </a:solidFill>
        </a:ln>
      </dgm:spPr>
      <dgm:t>
        <a:bodyPr/>
        <a:lstStyle/>
        <a:p>
          <a:r>
            <a:rPr lang="it-IT" b="1" dirty="0" smtClean="0"/>
            <a:t>3) </a:t>
          </a:r>
          <a:r>
            <a:rPr lang="it-IT" b="1" dirty="0"/>
            <a:t>SERVIZI AGLI STUDENTI</a:t>
          </a:r>
        </a:p>
        <a:p>
          <a:endParaRPr lang="it-IT" b="1" dirty="0" smtClean="0"/>
        </a:p>
        <a:p>
          <a:r>
            <a:rPr lang="it-IT" b="1" dirty="0" smtClean="0"/>
            <a:t>4) </a:t>
          </a:r>
          <a:r>
            <a:rPr lang="it-IT" b="1" dirty="0"/>
            <a:t>GESTIONE PATRIMONIO CULTURALE</a:t>
          </a:r>
        </a:p>
      </dgm:t>
    </dgm:pt>
    <dgm:pt modelId="{12212165-F13E-4ADC-9D06-2FE1BEC0ACF1}" type="parTrans" cxnId="{2FA8D929-E95E-4864-959B-6663B89B6D6B}">
      <dgm:prSet/>
      <dgm:spPr/>
      <dgm:t>
        <a:bodyPr/>
        <a:lstStyle/>
        <a:p>
          <a:endParaRPr lang="it-IT"/>
        </a:p>
      </dgm:t>
    </dgm:pt>
    <dgm:pt modelId="{74CF5F54-5698-41C1-A969-8D4E4C13D374}" type="sibTrans" cxnId="{2FA8D929-E95E-4864-959B-6663B89B6D6B}">
      <dgm:prSet/>
      <dgm:spPr/>
      <dgm:t>
        <a:bodyPr/>
        <a:lstStyle/>
        <a:p>
          <a:endParaRPr lang="it-IT"/>
        </a:p>
      </dgm:t>
    </dgm:pt>
    <dgm:pt modelId="{DF30E4AA-705D-4191-AEB5-EF3C431F8BF8}">
      <dgm:prSet phldrT="[Testo]"/>
      <dgm:spPr>
        <a:ln w="38100">
          <a:solidFill>
            <a:srgbClr val="7DBC64"/>
          </a:solidFill>
        </a:ln>
      </dgm:spPr>
      <dgm:t>
        <a:bodyPr/>
        <a:lstStyle/>
        <a:p>
          <a:r>
            <a:rPr lang="it-IT" b="1" dirty="0"/>
            <a:t>2) CONTABILITA’</a:t>
          </a:r>
        </a:p>
        <a:p>
          <a:endParaRPr lang="it-IT" b="1" dirty="0"/>
        </a:p>
      </dgm:t>
    </dgm:pt>
    <dgm:pt modelId="{695FB6ED-569E-41A4-A9FA-CBECB60B321B}" type="parTrans" cxnId="{A1E15CC3-C888-4466-A32F-2646CA9A90F2}">
      <dgm:prSet/>
      <dgm:spPr/>
      <dgm:t>
        <a:bodyPr/>
        <a:lstStyle/>
        <a:p>
          <a:endParaRPr lang="it-IT"/>
        </a:p>
      </dgm:t>
    </dgm:pt>
    <dgm:pt modelId="{A8F0E855-7FC0-4D19-AF59-6019E86B1145}" type="sibTrans" cxnId="{A1E15CC3-C888-4466-A32F-2646CA9A90F2}">
      <dgm:prSet/>
      <dgm:spPr/>
      <dgm:t>
        <a:bodyPr/>
        <a:lstStyle/>
        <a:p>
          <a:endParaRPr lang="it-IT"/>
        </a:p>
      </dgm:t>
    </dgm:pt>
    <dgm:pt modelId="{A4C56338-26BB-43C1-B854-1568E14FB9E1}">
      <dgm:prSet phldrT="[Testo]"/>
      <dgm:spPr>
        <a:ln w="38100">
          <a:solidFill>
            <a:srgbClr val="7DBC64"/>
          </a:solidFill>
        </a:ln>
      </dgm:spPr>
      <dgm:t>
        <a:bodyPr/>
        <a:lstStyle/>
        <a:p>
          <a:r>
            <a:rPr lang="it-IT" b="1" dirty="0"/>
            <a:t>3) RISORSE UMANE</a:t>
          </a:r>
        </a:p>
        <a:p>
          <a:endParaRPr lang="it-IT" b="1" dirty="0"/>
        </a:p>
      </dgm:t>
    </dgm:pt>
    <dgm:pt modelId="{2ED906EB-0E57-4081-B4B2-38B757C1F079}" type="parTrans" cxnId="{3A367A88-1C59-4E56-8647-E251038CEA66}">
      <dgm:prSet/>
      <dgm:spPr/>
      <dgm:t>
        <a:bodyPr/>
        <a:lstStyle/>
        <a:p>
          <a:endParaRPr lang="it-IT"/>
        </a:p>
      </dgm:t>
    </dgm:pt>
    <dgm:pt modelId="{73E69FB7-B987-4886-9E18-438757F698D2}" type="sibTrans" cxnId="{3A367A88-1C59-4E56-8647-E251038CEA66}">
      <dgm:prSet/>
      <dgm:spPr/>
      <dgm:t>
        <a:bodyPr/>
        <a:lstStyle/>
        <a:p>
          <a:endParaRPr lang="it-IT"/>
        </a:p>
      </dgm:t>
    </dgm:pt>
    <dgm:pt modelId="{8439C3AB-2D10-4B18-BD0C-3A841B34F6CE}">
      <dgm:prSet phldrT="[Testo]"/>
      <dgm:spPr>
        <a:ln w="38100">
          <a:solidFill>
            <a:srgbClr val="7DBC64"/>
          </a:solidFill>
        </a:ln>
      </dgm:spPr>
      <dgm:t>
        <a:bodyPr/>
        <a:lstStyle/>
        <a:p>
          <a:r>
            <a:rPr lang="it-IT" b="1" dirty="0"/>
            <a:t>4) PREVENZIONE E GESTIONE DEL CONTENZIOSO</a:t>
          </a:r>
        </a:p>
      </dgm:t>
    </dgm:pt>
    <dgm:pt modelId="{EA51365D-18DD-46C5-B54B-462F348E2D90}" type="parTrans" cxnId="{6E781CD4-BB84-4973-95E4-9BF60224F52B}">
      <dgm:prSet/>
      <dgm:spPr/>
      <dgm:t>
        <a:bodyPr/>
        <a:lstStyle/>
        <a:p>
          <a:endParaRPr lang="it-IT"/>
        </a:p>
      </dgm:t>
    </dgm:pt>
    <dgm:pt modelId="{AEF6E6E9-D8BC-4C99-8EFE-49D49081E8E8}" type="sibTrans" cxnId="{6E781CD4-BB84-4973-95E4-9BF60224F52B}">
      <dgm:prSet/>
      <dgm:spPr/>
      <dgm:t>
        <a:bodyPr/>
        <a:lstStyle/>
        <a:p>
          <a:endParaRPr lang="it-IT"/>
        </a:p>
      </dgm:t>
    </dgm:pt>
    <dgm:pt modelId="{A5F38CC9-0AE1-4D9B-8494-043500C97EC8}">
      <dgm:prSet phldrT="[Testo]" custT="1"/>
      <dgm:spPr>
        <a:ln w="28575">
          <a:solidFill>
            <a:srgbClr val="C00000"/>
          </a:solidFill>
        </a:ln>
      </dgm:spPr>
      <dgm:t>
        <a:bodyPr/>
        <a:lstStyle/>
        <a:p>
          <a:r>
            <a:rPr lang="it-IT" sz="1300" b="1" dirty="0"/>
            <a:t>2) COMUNICAZIONE ISTITUZIONALE</a:t>
          </a:r>
        </a:p>
        <a:p>
          <a:endParaRPr lang="it-IT" sz="1300" b="1" dirty="0"/>
        </a:p>
      </dgm:t>
    </dgm:pt>
    <dgm:pt modelId="{D68490A3-0623-434B-9E6A-0ECF054A98E6}" type="parTrans" cxnId="{9E47F3FD-E6A6-4B78-83DD-092E6F0BD76C}">
      <dgm:prSet/>
      <dgm:spPr/>
      <dgm:t>
        <a:bodyPr/>
        <a:lstStyle/>
        <a:p>
          <a:endParaRPr lang="it-IT"/>
        </a:p>
      </dgm:t>
    </dgm:pt>
    <dgm:pt modelId="{F07D8F16-D7F6-4AD3-921F-D5B4ABC59485}" type="sibTrans" cxnId="{9E47F3FD-E6A6-4B78-83DD-092E6F0BD76C}">
      <dgm:prSet/>
      <dgm:spPr/>
      <dgm:t>
        <a:bodyPr/>
        <a:lstStyle/>
        <a:p>
          <a:endParaRPr lang="it-IT"/>
        </a:p>
      </dgm:t>
    </dgm:pt>
    <dgm:pt modelId="{2E0B4938-6735-4701-80E5-FE22646B82D0}">
      <dgm:prSet phldrT="[Testo]" custT="1"/>
      <dgm:spPr>
        <a:ln w="28575">
          <a:solidFill>
            <a:srgbClr val="C00000"/>
          </a:solidFill>
        </a:ln>
      </dgm:spPr>
      <dgm:t>
        <a:bodyPr/>
        <a:lstStyle/>
        <a:p>
          <a:r>
            <a:rPr lang="it-IT" sz="1300" b="1" dirty="0"/>
            <a:t>3) ASSICURAZIONE DELLA QUALITA’</a:t>
          </a:r>
        </a:p>
        <a:p>
          <a:endParaRPr lang="it-IT" sz="1300" b="1" dirty="0"/>
        </a:p>
      </dgm:t>
    </dgm:pt>
    <dgm:pt modelId="{BE77DC66-BD03-4376-914F-7C08FB5B786C}" type="parTrans" cxnId="{5D7C81C1-7122-4A00-A4EC-991CA10C5012}">
      <dgm:prSet/>
      <dgm:spPr/>
      <dgm:t>
        <a:bodyPr/>
        <a:lstStyle/>
        <a:p>
          <a:endParaRPr lang="it-IT"/>
        </a:p>
      </dgm:t>
    </dgm:pt>
    <dgm:pt modelId="{7F769558-B771-4FD7-BAC8-72AA950121DA}" type="sibTrans" cxnId="{5D7C81C1-7122-4A00-A4EC-991CA10C5012}">
      <dgm:prSet/>
      <dgm:spPr/>
      <dgm:t>
        <a:bodyPr/>
        <a:lstStyle/>
        <a:p>
          <a:endParaRPr lang="it-IT"/>
        </a:p>
      </dgm:t>
    </dgm:pt>
    <dgm:pt modelId="{373E8187-21F1-4E2D-A826-9C4A9BCBD1C9}">
      <dgm:prSet phldrT="[Testo]" custT="1"/>
      <dgm:spPr>
        <a:ln w="28575">
          <a:solidFill>
            <a:srgbClr val="C00000"/>
          </a:solidFill>
        </a:ln>
      </dgm:spPr>
      <dgm:t>
        <a:bodyPr/>
        <a:lstStyle/>
        <a:p>
          <a:r>
            <a:rPr lang="it-IT" sz="1300" b="1" dirty="0"/>
            <a:t>4) PIANIFICAZIONE STRATEGICA E VALUTAZIONE DELLA PERFORMANCE</a:t>
          </a:r>
        </a:p>
        <a:p>
          <a:endParaRPr lang="it-IT" sz="1300" b="1" dirty="0"/>
        </a:p>
      </dgm:t>
    </dgm:pt>
    <dgm:pt modelId="{12C77F58-D433-4584-84B8-2B23F79F9B02}" type="parTrans" cxnId="{130657EE-E68E-42E7-9795-33E38DB0DA22}">
      <dgm:prSet/>
      <dgm:spPr/>
      <dgm:t>
        <a:bodyPr/>
        <a:lstStyle/>
        <a:p>
          <a:endParaRPr lang="it-IT"/>
        </a:p>
      </dgm:t>
    </dgm:pt>
    <dgm:pt modelId="{0405EDB9-1F0D-41E3-93FB-4CC7C651CAB8}" type="sibTrans" cxnId="{130657EE-E68E-42E7-9795-33E38DB0DA22}">
      <dgm:prSet/>
      <dgm:spPr/>
      <dgm:t>
        <a:bodyPr/>
        <a:lstStyle/>
        <a:p>
          <a:endParaRPr lang="it-IT"/>
        </a:p>
      </dgm:t>
    </dgm:pt>
    <dgm:pt modelId="{D16EB8CB-AB32-4FA0-A158-9068A2E5E84C}">
      <dgm:prSet phldrT="[Testo]" custT="1"/>
      <dgm:spPr>
        <a:ln w="28575">
          <a:solidFill>
            <a:srgbClr val="C00000"/>
          </a:solidFill>
        </a:ln>
      </dgm:spPr>
      <dgm:t>
        <a:bodyPr/>
        <a:lstStyle/>
        <a:p>
          <a:r>
            <a:rPr lang="it-IT" sz="1300" b="1" dirty="0"/>
            <a:t>5) SICUREZZA, AMBIENTE E LABORATORI</a:t>
          </a:r>
        </a:p>
        <a:p>
          <a:endParaRPr lang="it-IT" sz="1300" b="1" dirty="0"/>
        </a:p>
      </dgm:t>
    </dgm:pt>
    <dgm:pt modelId="{1D59FDA5-A871-4FD6-9AB5-2F9467319F24}" type="parTrans" cxnId="{D16F498D-E2E2-433A-8A82-44EC544B461C}">
      <dgm:prSet/>
      <dgm:spPr/>
      <dgm:t>
        <a:bodyPr/>
        <a:lstStyle/>
        <a:p>
          <a:endParaRPr lang="it-IT"/>
        </a:p>
      </dgm:t>
    </dgm:pt>
    <dgm:pt modelId="{DA1D6670-9EA5-4FE3-9CE5-C3FB8E98022C}" type="sibTrans" cxnId="{D16F498D-E2E2-433A-8A82-44EC544B461C}">
      <dgm:prSet/>
      <dgm:spPr/>
      <dgm:t>
        <a:bodyPr/>
        <a:lstStyle/>
        <a:p>
          <a:endParaRPr lang="it-IT"/>
        </a:p>
      </dgm:t>
    </dgm:pt>
    <dgm:pt modelId="{4A8D9D99-87C6-4FB4-B0F2-F887FD92CF38}">
      <dgm:prSet phldrT="[Testo]" custT="1"/>
      <dgm:spPr>
        <a:ln w="28575">
          <a:solidFill>
            <a:srgbClr val="C00000"/>
          </a:solidFill>
        </a:ln>
      </dgm:spPr>
      <dgm:t>
        <a:bodyPr/>
        <a:lstStyle/>
        <a:p>
          <a:r>
            <a:rPr lang="it-IT" sz="1300" b="1" dirty="0"/>
            <a:t>6) GESTIONE PATRIMONIO IMMOBILIARE E STRUMENTALE</a:t>
          </a:r>
        </a:p>
        <a:p>
          <a:endParaRPr lang="it-IT" sz="1300" b="1" dirty="0"/>
        </a:p>
      </dgm:t>
    </dgm:pt>
    <dgm:pt modelId="{9439DB15-FC93-4A33-AD3E-44EC5043A954}" type="parTrans" cxnId="{7FAF816A-B510-456C-9093-B6F31E9FD086}">
      <dgm:prSet/>
      <dgm:spPr/>
      <dgm:t>
        <a:bodyPr/>
        <a:lstStyle/>
        <a:p>
          <a:endParaRPr lang="it-IT"/>
        </a:p>
      </dgm:t>
    </dgm:pt>
    <dgm:pt modelId="{F274DE95-B8EA-4213-BA5B-975E32AAB3ED}" type="sibTrans" cxnId="{7FAF816A-B510-456C-9093-B6F31E9FD086}">
      <dgm:prSet/>
      <dgm:spPr/>
      <dgm:t>
        <a:bodyPr/>
        <a:lstStyle/>
        <a:p>
          <a:endParaRPr lang="it-IT"/>
        </a:p>
      </dgm:t>
    </dgm:pt>
    <dgm:pt modelId="{2905797E-926E-4C3B-804D-EB3D40E595F6}">
      <dgm:prSet phldrT="[Testo]" custT="1"/>
      <dgm:spPr>
        <a:ln w="28575">
          <a:solidFill>
            <a:srgbClr val="C00000"/>
          </a:solidFill>
        </a:ln>
      </dgm:spPr>
      <dgm:t>
        <a:bodyPr/>
        <a:lstStyle/>
        <a:p>
          <a:r>
            <a:rPr lang="it-IT" sz="1300" b="1" dirty="0"/>
            <a:t>7) SISTEMI INFORMATIVI</a:t>
          </a:r>
        </a:p>
      </dgm:t>
    </dgm:pt>
    <dgm:pt modelId="{F2705EE5-B5E5-46D8-B4DB-C454CBE29896}" type="parTrans" cxnId="{99050AEE-2C5B-4403-B75E-E8719B49ED66}">
      <dgm:prSet/>
      <dgm:spPr/>
      <dgm:t>
        <a:bodyPr/>
        <a:lstStyle/>
        <a:p>
          <a:endParaRPr lang="it-IT"/>
        </a:p>
      </dgm:t>
    </dgm:pt>
    <dgm:pt modelId="{5A30EBB0-A877-4748-9342-A5E6C99B8D88}" type="sibTrans" cxnId="{99050AEE-2C5B-4403-B75E-E8719B49ED66}">
      <dgm:prSet/>
      <dgm:spPr/>
      <dgm:t>
        <a:bodyPr/>
        <a:lstStyle/>
        <a:p>
          <a:endParaRPr lang="it-IT"/>
        </a:p>
      </dgm:t>
    </dgm:pt>
    <dgm:pt modelId="{30C92DEF-FAC6-4516-B51A-C0C8F0A25E86}" type="pres">
      <dgm:prSet presAssocID="{3BB1D3F7-A7AF-4827-95A6-21DA0B4FDC84}" presName="Name0" presStyleCnt="0">
        <dgm:presLayoutVars>
          <dgm:chMax val="5"/>
          <dgm:chPref val="5"/>
          <dgm:dir/>
          <dgm:animLvl val="lvl"/>
        </dgm:presLayoutVars>
      </dgm:prSet>
      <dgm:spPr/>
      <dgm:t>
        <a:bodyPr/>
        <a:lstStyle/>
        <a:p>
          <a:endParaRPr lang="it-IT"/>
        </a:p>
      </dgm:t>
    </dgm:pt>
    <dgm:pt modelId="{08EDE4B2-9B9D-4B23-959C-649A70899ECD}" type="pres">
      <dgm:prSet presAssocID="{FB185D98-3062-4504-AAE8-0C970F77FD70}" presName="parentText1" presStyleLbl="node1" presStyleIdx="0" presStyleCnt="3">
        <dgm:presLayoutVars>
          <dgm:chMax/>
          <dgm:chPref val="3"/>
          <dgm:bulletEnabled val="1"/>
        </dgm:presLayoutVars>
      </dgm:prSet>
      <dgm:spPr/>
      <dgm:t>
        <a:bodyPr/>
        <a:lstStyle/>
        <a:p>
          <a:endParaRPr lang="it-IT"/>
        </a:p>
      </dgm:t>
    </dgm:pt>
    <dgm:pt modelId="{3724086A-423E-46E3-B860-7BF6E5015F42}" type="pres">
      <dgm:prSet presAssocID="{FB185D98-3062-4504-AAE8-0C970F77FD70}" presName="childText1" presStyleLbl="solidAlignAcc1" presStyleIdx="0" presStyleCnt="3">
        <dgm:presLayoutVars>
          <dgm:chMax val="0"/>
          <dgm:chPref val="0"/>
          <dgm:bulletEnabled val="1"/>
        </dgm:presLayoutVars>
      </dgm:prSet>
      <dgm:spPr/>
      <dgm:t>
        <a:bodyPr/>
        <a:lstStyle/>
        <a:p>
          <a:endParaRPr lang="it-IT"/>
        </a:p>
      </dgm:t>
    </dgm:pt>
    <dgm:pt modelId="{C54184A8-CB31-4042-99DD-54730EE72129}" type="pres">
      <dgm:prSet presAssocID="{6E2198CC-DACE-48E4-A79A-D12E70BA1479}" presName="parentText2" presStyleLbl="node1" presStyleIdx="1" presStyleCnt="3" custLinFactNeighborX="-483" custLinFactNeighborY="-38">
        <dgm:presLayoutVars>
          <dgm:chMax/>
          <dgm:chPref val="3"/>
          <dgm:bulletEnabled val="1"/>
        </dgm:presLayoutVars>
      </dgm:prSet>
      <dgm:spPr/>
      <dgm:t>
        <a:bodyPr/>
        <a:lstStyle/>
        <a:p>
          <a:endParaRPr lang="it-IT"/>
        </a:p>
      </dgm:t>
    </dgm:pt>
    <dgm:pt modelId="{EA431D92-DC65-4651-9E0C-056FA4A40203}" type="pres">
      <dgm:prSet presAssocID="{6E2198CC-DACE-48E4-A79A-D12E70BA1479}" presName="childText2" presStyleLbl="solidAlignAcc1" presStyleIdx="1" presStyleCnt="3" custLinFactNeighborX="497" custLinFactNeighborY="-211">
        <dgm:presLayoutVars>
          <dgm:chMax val="0"/>
          <dgm:chPref val="0"/>
          <dgm:bulletEnabled val="1"/>
        </dgm:presLayoutVars>
      </dgm:prSet>
      <dgm:spPr/>
      <dgm:t>
        <a:bodyPr/>
        <a:lstStyle/>
        <a:p>
          <a:endParaRPr lang="it-IT"/>
        </a:p>
      </dgm:t>
    </dgm:pt>
    <dgm:pt modelId="{77AD0A3A-2BFD-41CA-A4D1-CC22F081A779}" type="pres">
      <dgm:prSet presAssocID="{44B43FCC-B935-48CC-8BA0-3C0E6514A252}" presName="parentText3" presStyleLbl="node1" presStyleIdx="2" presStyleCnt="3">
        <dgm:presLayoutVars>
          <dgm:chMax/>
          <dgm:chPref val="3"/>
          <dgm:bulletEnabled val="1"/>
        </dgm:presLayoutVars>
      </dgm:prSet>
      <dgm:spPr/>
      <dgm:t>
        <a:bodyPr/>
        <a:lstStyle/>
        <a:p>
          <a:endParaRPr lang="it-IT"/>
        </a:p>
      </dgm:t>
    </dgm:pt>
    <dgm:pt modelId="{03462E63-1EE7-4FED-BE62-909CD09D6BCA}" type="pres">
      <dgm:prSet presAssocID="{44B43FCC-B935-48CC-8BA0-3C0E6514A252}" presName="childText3" presStyleLbl="solidAlignAcc1" presStyleIdx="2" presStyleCnt="3" custScaleY="182055" custLinFactNeighborX="121" custLinFactNeighborY="30689">
        <dgm:presLayoutVars>
          <dgm:chMax val="0"/>
          <dgm:chPref val="0"/>
          <dgm:bulletEnabled val="1"/>
        </dgm:presLayoutVars>
      </dgm:prSet>
      <dgm:spPr/>
      <dgm:t>
        <a:bodyPr/>
        <a:lstStyle/>
        <a:p>
          <a:endParaRPr lang="it-IT"/>
        </a:p>
      </dgm:t>
    </dgm:pt>
  </dgm:ptLst>
  <dgm:cxnLst>
    <dgm:cxn modelId="{11E38763-9440-43CF-B455-6B5DE8E153D1}" type="presOf" srcId="{5A41602D-704E-4028-ACF7-CB92B700D901}" destId="{3724086A-423E-46E3-B860-7BF6E5015F42}" srcOrd="0" destOrd="0" presId="urn:microsoft.com/office/officeart/2009/3/layout/IncreasingArrowsProcess"/>
    <dgm:cxn modelId="{5D7C81C1-7122-4A00-A4EC-991CA10C5012}" srcId="{44B43FCC-B935-48CC-8BA0-3C0E6514A252}" destId="{2E0B4938-6735-4701-80E5-FE22646B82D0}" srcOrd="2" destOrd="0" parTransId="{BE77DC66-BD03-4376-914F-7C08FB5B786C}" sibTransId="{7F769558-B771-4FD7-BAC8-72AA950121DA}"/>
    <dgm:cxn modelId="{82E2D06F-69AE-40F3-91C8-CC40B879F496}" srcId="{FB185D98-3062-4504-AAE8-0C970F77FD70}" destId="{5A41602D-704E-4028-ACF7-CB92B700D901}" srcOrd="0" destOrd="0" parTransId="{D4E998D7-29E9-40F8-967A-EEF1469D62CC}" sibTransId="{69C45592-00E1-43DF-8354-C87E47C24261}"/>
    <dgm:cxn modelId="{3A4750D2-6076-4336-8FE9-E36877EA13DF}" type="presOf" srcId="{373E8187-21F1-4E2D-A826-9C4A9BCBD1C9}" destId="{03462E63-1EE7-4FED-BE62-909CD09D6BCA}" srcOrd="0" destOrd="3" presId="urn:microsoft.com/office/officeart/2009/3/layout/IncreasingArrowsProcess"/>
    <dgm:cxn modelId="{1D837736-7F23-462D-A02A-66FD77E0A9E2}" srcId="{3BB1D3F7-A7AF-4827-95A6-21DA0B4FDC84}" destId="{FB185D98-3062-4504-AAE8-0C970F77FD70}" srcOrd="0" destOrd="0" parTransId="{70334779-52E3-4843-A1C8-7D8B52A8BA0C}" sibTransId="{14B3559A-CFD4-4946-A7CC-3B2886180385}"/>
    <dgm:cxn modelId="{1C1AE442-CA6F-4BA5-8E3B-C8C45E889E5A}" type="presOf" srcId="{2E0B4938-6735-4701-80E5-FE22646B82D0}" destId="{03462E63-1EE7-4FED-BE62-909CD09D6BCA}" srcOrd="0" destOrd="2" presId="urn:microsoft.com/office/officeart/2009/3/layout/IncreasingArrowsProcess"/>
    <dgm:cxn modelId="{D16F498D-E2E2-433A-8A82-44EC544B461C}" srcId="{44B43FCC-B935-48CC-8BA0-3C0E6514A252}" destId="{D16EB8CB-AB32-4FA0-A158-9068A2E5E84C}" srcOrd="4" destOrd="0" parTransId="{1D59FDA5-A871-4FD6-9AB5-2F9467319F24}" sibTransId="{DA1D6670-9EA5-4FE3-9CE5-C3FB8E98022C}"/>
    <dgm:cxn modelId="{F3758936-9436-40FD-A967-D70730C5D2FE}" type="presOf" srcId="{8BFC277A-EB7C-4F45-8F5A-3D25C3418E66}" destId="{EA431D92-DC65-4651-9E0C-056FA4A40203}" srcOrd="0" destOrd="0" presId="urn:microsoft.com/office/officeart/2009/3/layout/IncreasingArrowsProcess"/>
    <dgm:cxn modelId="{9CF01F4A-1A1B-4C48-94F4-4D4B7AE22AB6}" srcId="{3BB1D3F7-A7AF-4827-95A6-21DA0B4FDC84}" destId="{6E2198CC-DACE-48E4-A79A-D12E70BA1479}" srcOrd="1" destOrd="0" parTransId="{F796D8D2-CF59-451C-8EED-79FE97DB942F}" sibTransId="{0356BC31-1A8F-4002-B4A7-4BE9C12DF0BA}"/>
    <dgm:cxn modelId="{2FA8D929-E95E-4864-959B-6663B89B6D6B}" srcId="{FB185D98-3062-4504-AAE8-0C970F77FD70}" destId="{BADE97FD-D3FC-4E48-B708-5262EEF08EA8}" srcOrd="2" destOrd="0" parTransId="{12212165-F13E-4ADC-9D06-2FE1BEC0ACF1}" sibTransId="{74CF5F54-5698-41C1-A969-8D4E4C13D374}"/>
    <dgm:cxn modelId="{C4EDB8DD-A103-4CE5-B7E9-B84126DF8882}" type="presOf" srcId="{BADE97FD-D3FC-4E48-B708-5262EEF08EA8}" destId="{3724086A-423E-46E3-B860-7BF6E5015F42}" srcOrd="0" destOrd="2" presId="urn:microsoft.com/office/officeart/2009/3/layout/IncreasingArrowsProcess"/>
    <dgm:cxn modelId="{973A6BF9-4D77-4D53-8DF0-D84E9FC96030}" type="presOf" srcId="{B0233A9B-6BFD-4938-B64E-498F2E45B3DD}" destId="{03462E63-1EE7-4FED-BE62-909CD09D6BCA}" srcOrd="0" destOrd="0" presId="urn:microsoft.com/office/officeart/2009/3/layout/IncreasingArrowsProcess"/>
    <dgm:cxn modelId="{4455C929-3978-4646-A88A-12BC21941680}" type="presOf" srcId="{44B43FCC-B935-48CC-8BA0-3C0E6514A252}" destId="{77AD0A3A-2BFD-41CA-A4D1-CC22F081A779}" srcOrd="0" destOrd="0" presId="urn:microsoft.com/office/officeart/2009/3/layout/IncreasingArrowsProcess"/>
    <dgm:cxn modelId="{558754E6-34CD-42D5-BD5A-DE7E69819FD0}" type="presOf" srcId="{A4C56338-26BB-43C1-B854-1568E14FB9E1}" destId="{EA431D92-DC65-4651-9E0C-056FA4A40203}" srcOrd="0" destOrd="2" presId="urn:microsoft.com/office/officeart/2009/3/layout/IncreasingArrowsProcess"/>
    <dgm:cxn modelId="{A0D272EB-43A3-48A6-92FD-922742AB7FD2}" type="presOf" srcId="{DF30E4AA-705D-4191-AEB5-EF3C431F8BF8}" destId="{EA431D92-DC65-4651-9E0C-056FA4A40203}" srcOrd="0" destOrd="1" presId="urn:microsoft.com/office/officeart/2009/3/layout/IncreasingArrowsProcess"/>
    <dgm:cxn modelId="{280631BF-08FE-4099-8251-02F256076A88}" srcId="{44B43FCC-B935-48CC-8BA0-3C0E6514A252}" destId="{B0233A9B-6BFD-4938-B64E-498F2E45B3DD}" srcOrd="0" destOrd="0" parTransId="{4C301E22-1BD6-49A4-9775-F479CECA96CE}" sibTransId="{588CE093-D919-4C59-A8DA-CE7FE35CEA01}"/>
    <dgm:cxn modelId="{650F3978-6B85-47FF-A98A-439682C9BC7D}" type="presOf" srcId="{8439C3AB-2D10-4B18-BD0C-3A841B34F6CE}" destId="{EA431D92-DC65-4651-9E0C-056FA4A40203}" srcOrd="0" destOrd="3" presId="urn:microsoft.com/office/officeart/2009/3/layout/IncreasingArrowsProcess"/>
    <dgm:cxn modelId="{C8B86CB5-7989-4428-90BB-B9786BE71710}" type="presOf" srcId="{CD3056E3-ED45-48B6-B6B1-7A7840AC9A37}" destId="{3724086A-423E-46E3-B860-7BF6E5015F42}" srcOrd="0" destOrd="1" presId="urn:microsoft.com/office/officeart/2009/3/layout/IncreasingArrowsProcess"/>
    <dgm:cxn modelId="{7C16EE5C-E942-4F5B-8A19-F210B637A3AD}" type="presOf" srcId="{D16EB8CB-AB32-4FA0-A158-9068A2E5E84C}" destId="{03462E63-1EE7-4FED-BE62-909CD09D6BCA}" srcOrd="0" destOrd="4" presId="urn:microsoft.com/office/officeart/2009/3/layout/IncreasingArrowsProcess"/>
    <dgm:cxn modelId="{19F8FD40-AB4F-41EA-9C62-83A4E71A638C}" type="presOf" srcId="{3BB1D3F7-A7AF-4827-95A6-21DA0B4FDC84}" destId="{30C92DEF-FAC6-4516-B51A-C0C8F0A25E86}" srcOrd="0" destOrd="0" presId="urn:microsoft.com/office/officeart/2009/3/layout/IncreasingArrowsProcess"/>
    <dgm:cxn modelId="{A1E15CC3-C888-4466-A32F-2646CA9A90F2}" srcId="{6E2198CC-DACE-48E4-A79A-D12E70BA1479}" destId="{DF30E4AA-705D-4191-AEB5-EF3C431F8BF8}" srcOrd="1" destOrd="0" parTransId="{695FB6ED-569E-41A4-A9FA-CBECB60B321B}" sibTransId="{A8F0E855-7FC0-4D19-AF59-6019E86B1145}"/>
    <dgm:cxn modelId="{E4966A0E-5F43-4D0F-BEA5-BE6D0BDAB9B4}" type="presOf" srcId="{FB185D98-3062-4504-AAE8-0C970F77FD70}" destId="{08EDE4B2-9B9D-4B23-959C-649A70899ECD}" srcOrd="0" destOrd="0" presId="urn:microsoft.com/office/officeart/2009/3/layout/IncreasingArrowsProcess"/>
    <dgm:cxn modelId="{8271C5B5-589E-4008-823A-314567A2A07C}" type="presOf" srcId="{4A8D9D99-87C6-4FB4-B0F2-F887FD92CF38}" destId="{03462E63-1EE7-4FED-BE62-909CD09D6BCA}" srcOrd="0" destOrd="5" presId="urn:microsoft.com/office/officeart/2009/3/layout/IncreasingArrowsProcess"/>
    <dgm:cxn modelId="{130657EE-E68E-42E7-9795-33E38DB0DA22}" srcId="{44B43FCC-B935-48CC-8BA0-3C0E6514A252}" destId="{373E8187-21F1-4E2D-A826-9C4A9BCBD1C9}" srcOrd="3" destOrd="0" parTransId="{12C77F58-D433-4584-84B8-2B23F79F9B02}" sibTransId="{0405EDB9-1F0D-41E3-93FB-4CC7C651CAB8}"/>
    <dgm:cxn modelId="{3A367A88-1C59-4E56-8647-E251038CEA66}" srcId="{6E2198CC-DACE-48E4-A79A-D12E70BA1479}" destId="{A4C56338-26BB-43C1-B854-1568E14FB9E1}" srcOrd="2" destOrd="0" parTransId="{2ED906EB-0E57-4081-B4B2-38B757C1F079}" sibTransId="{73E69FB7-B987-4886-9E18-438757F698D2}"/>
    <dgm:cxn modelId="{6E781CD4-BB84-4973-95E4-9BF60224F52B}" srcId="{6E2198CC-DACE-48E4-A79A-D12E70BA1479}" destId="{8439C3AB-2D10-4B18-BD0C-3A841B34F6CE}" srcOrd="3" destOrd="0" parTransId="{EA51365D-18DD-46C5-B54B-462F348E2D90}" sibTransId="{AEF6E6E9-D8BC-4C99-8EFE-49D49081E8E8}"/>
    <dgm:cxn modelId="{C2B81CF5-A983-4629-81C8-A05204E56757}" srcId="{FB185D98-3062-4504-AAE8-0C970F77FD70}" destId="{CD3056E3-ED45-48B6-B6B1-7A7840AC9A37}" srcOrd="1" destOrd="0" parTransId="{F768C5D2-F8EE-4C4F-9E2F-C0F86FA91D2C}" sibTransId="{BC00F7CB-CF42-4D1E-9D72-3A1E70E99A32}"/>
    <dgm:cxn modelId="{7FAF816A-B510-456C-9093-B6F31E9FD086}" srcId="{44B43FCC-B935-48CC-8BA0-3C0E6514A252}" destId="{4A8D9D99-87C6-4FB4-B0F2-F887FD92CF38}" srcOrd="5" destOrd="0" parTransId="{9439DB15-FC93-4A33-AD3E-44EC5043A954}" sibTransId="{F274DE95-B8EA-4213-BA5B-975E32AAB3ED}"/>
    <dgm:cxn modelId="{ECEA3153-D619-482C-974F-4B2D6EA78241}" srcId="{6E2198CC-DACE-48E4-A79A-D12E70BA1479}" destId="{8BFC277A-EB7C-4F45-8F5A-3D25C3418E66}" srcOrd="0" destOrd="0" parTransId="{9DAB5CE4-7B00-4D34-B339-5B441FEF5789}" sibTransId="{0356F493-0DFB-4BA2-B09D-8AA061D1110A}"/>
    <dgm:cxn modelId="{9E47F3FD-E6A6-4B78-83DD-092E6F0BD76C}" srcId="{44B43FCC-B935-48CC-8BA0-3C0E6514A252}" destId="{A5F38CC9-0AE1-4D9B-8494-043500C97EC8}" srcOrd="1" destOrd="0" parTransId="{D68490A3-0623-434B-9E6A-0ECF054A98E6}" sibTransId="{F07D8F16-D7F6-4AD3-921F-D5B4ABC59485}"/>
    <dgm:cxn modelId="{4179D21F-31DF-42E5-9EC7-65A8289C8662}" srcId="{3BB1D3F7-A7AF-4827-95A6-21DA0B4FDC84}" destId="{44B43FCC-B935-48CC-8BA0-3C0E6514A252}" srcOrd="2" destOrd="0" parTransId="{CB15F887-B570-4CEC-90E2-43146EFED8F8}" sibTransId="{E15E4AF4-3D76-488A-9338-0C0F8B3A7D1C}"/>
    <dgm:cxn modelId="{89542679-4AB7-4E16-BD25-D1F354142994}" type="presOf" srcId="{A5F38CC9-0AE1-4D9B-8494-043500C97EC8}" destId="{03462E63-1EE7-4FED-BE62-909CD09D6BCA}" srcOrd="0" destOrd="1" presId="urn:microsoft.com/office/officeart/2009/3/layout/IncreasingArrowsProcess"/>
    <dgm:cxn modelId="{F209B867-5A7B-4011-A23D-67B881855D6B}" type="presOf" srcId="{2905797E-926E-4C3B-804D-EB3D40E595F6}" destId="{03462E63-1EE7-4FED-BE62-909CD09D6BCA}" srcOrd="0" destOrd="6" presId="urn:microsoft.com/office/officeart/2009/3/layout/IncreasingArrowsProcess"/>
    <dgm:cxn modelId="{99050AEE-2C5B-4403-B75E-E8719B49ED66}" srcId="{44B43FCC-B935-48CC-8BA0-3C0E6514A252}" destId="{2905797E-926E-4C3B-804D-EB3D40E595F6}" srcOrd="6" destOrd="0" parTransId="{F2705EE5-B5E5-46D8-B4DB-C454CBE29896}" sibTransId="{5A30EBB0-A877-4748-9342-A5E6C99B8D88}"/>
    <dgm:cxn modelId="{F466E329-90BF-4CC3-874A-2403BD11A269}" type="presOf" srcId="{6E2198CC-DACE-48E4-A79A-D12E70BA1479}" destId="{C54184A8-CB31-4042-99DD-54730EE72129}" srcOrd="0" destOrd="0" presId="urn:microsoft.com/office/officeart/2009/3/layout/IncreasingArrowsProcess"/>
    <dgm:cxn modelId="{EDAA3DBA-D998-4ED0-B574-3ECC0E64D60A}" type="presParOf" srcId="{30C92DEF-FAC6-4516-B51A-C0C8F0A25E86}" destId="{08EDE4B2-9B9D-4B23-959C-649A70899ECD}" srcOrd="0" destOrd="0" presId="urn:microsoft.com/office/officeart/2009/3/layout/IncreasingArrowsProcess"/>
    <dgm:cxn modelId="{ADD0D892-6530-40AE-86C8-3B1E10251D87}" type="presParOf" srcId="{30C92DEF-FAC6-4516-B51A-C0C8F0A25E86}" destId="{3724086A-423E-46E3-B860-7BF6E5015F42}" srcOrd="1" destOrd="0" presId="urn:microsoft.com/office/officeart/2009/3/layout/IncreasingArrowsProcess"/>
    <dgm:cxn modelId="{D75910B6-D3C4-42E6-B875-36AE391A7E89}" type="presParOf" srcId="{30C92DEF-FAC6-4516-B51A-C0C8F0A25E86}" destId="{C54184A8-CB31-4042-99DD-54730EE72129}" srcOrd="2" destOrd="0" presId="urn:microsoft.com/office/officeart/2009/3/layout/IncreasingArrowsProcess"/>
    <dgm:cxn modelId="{178FD353-557F-4ECF-A6FF-7DA22B0139D4}" type="presParOf" srcId="{30C92DEF-FAC6-4516-B51A-C0C8F0A25E86}" destId="{EA431D92-DC65-4651-9E0C-056FA4A40203}" srcOrd="3" destOrd="0" presId="urn:microsoft.com/office/officeart/2009/3/layout/IncreasingArrowsProcess"/>
    <dgm:cxn modelId="{4FDB8653-E7AD-4175-B761-16B2AE3B9EC2}" type="presParOf" srcId="{30C92DEF-FAC6-4516-B51A-C0C8F0A25E86}" destId="{77AD0A3A-2BFD-41CA-A4D1-CC22F081A779}" srcOrd="4" destOrd="0" presId="urn:microsoft.com/office/officeart/2009/3/layout/IncreasingArrowsProcess"/>
    <dgm:cxn modelId="{62645182-C4C7-4737-A884-E3AE0241B9E1}" type="presParOf" srcId="{30C92DEF-FAC6-4516-B51A-C0C8F0A25E86}" destId="{03462E63-1EE7-4FED-BE62-909CD09D6BCA}"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32D8B5-D3C0-4921-8485-1BC05A46BBA9}">
      <dsp:nvSpPr>
        <dsp:cNvPr id="0" name=""/>
        <dsp:cNvSpPr/>
      </dsp:nvSpPr>
      <dsp:spPr>
        <a:xfrm>
          <a:off x="-6787093" y="-1037765"/>
          <a:ext cx="8077654" cy="8077654"/>
        </a:xfrm>
        <a:prstGeom prst="blockArc">
          <a:avLst>
            <a:gd name="adj1" fmla="val 18900000"/>
            <a:gd name="adj2" fmla="val 2700000"/>
            <a:gd name="adj3" fmla="val 267"/>
          </a:avLst>
        </a:prstGeom>
        <a:noFill/>
        <a:ln w="127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4DC45F-FD41-432A-8C6A-FB76424C8FA1}">
      <dsp:nvSpPr>
        <dsp:cNvPr id="0" name=""/>
        <dsp:cNvSpPr/>
      </dsp:nvSpPr>
      <dsp:spPr>
        <a:xfrm>
          <a:off x="576070" y="241486"/>
          <a:ext cx="8182874" cy="1038527"/>
        </a:xfrm>
        <a:prstGeom prst="rect">
          <a:avLst/>
        </a:prstGeom>
        <a:blipFill rotWithShape="0">
          <a:blip xmlns:r="http://schemas.openxmlformats.org/officeDocument/2006/relationships" r:embed="rId1">
            <a:duotone>
              <a:schemeClr val="accent5">
                <a:hueOff val="0"/>
                <a:satOff val="0"/>
                <a:lumOff val="0"/>
                <a:alphaOff val="0"/>
                <a:tint val="30000"/>
                <a:satMod val="300000"/>
              </a:schemeClr>
              <a:schemeClr val="accent5">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5714" tIns="35560" rIns="35560" bIns="35560" numCol="1" spcCol="1270" anchor="ctr" anchorCtr="0">
          <a:noAutofit/>
        </a:bodyPr>
        <a:lstStyle/>
        <a:p>
          <a:pPr lvl="0" algn="l" defTabSz="622300">
            <a:lnSpc>
              <a:spcPct val="90000"/>
            </a:lnSpc>
            <a:spcBef>
              <a:spcPct val="0"/>
            </a:spcBef>
            <a:spcAft>
              <a:spcPct val="35000"/>
            </a:spcAft>
          </a:pPr>
          <a:r>
            <a:rPr lang="it-IT" sz="1400" kern="1200" dirty="0">
              <a:latin typeface="Tahoma" pitchFamily="34" charset="0"/>
              <a:ea typeface="Tahoma" pitchFamily="34" charset="0"/>
              <a:cs typeface="Tahoma" pitchFamily="34" charset="0"/>
            </a:rPr>
            <a:t>L’eccessiva frammentazione e non corrispondenza tra il processo e le figure di coordinamento. Questo modello provoca generalmente una bassa focalizzazione sia sul servizio, sia sul cliente. Questo non costituisce un difetto in sé ma lo diventa se legato all’estrema complessità e all’estrema variabilità delle richieste. </a:t>
          </a:r>
          <a:endParaRPr lang="it-IT" sz="1400" kern="1200" dirty="0"/>
        </a:p>
      </dsp:txBody>
      <dsp:txXfrm>
        <a:off x="576070" y="241486"/>
        <a:ext cx="8182874" cy="1038527"/>
      </dsp:txXfrm>
    </dsp:sp>
    <dsp:sp modelId="{7026A071-E925-442F-9FB7-3F6EA01001F6}">
      <dsp:nvSpPr>
        <dsp:cNvPr id="0" name=""/>
        <dsp:cNvSpPr/>
      </dsp:nvSpPr>
      <dsp:spPr>
        <a:xfrm>
          <a:off x="94566" y="281199"/>
          <a:ext cx="938131" cy="938131"/>
        </a:xfrm>
        <a:prstGeom prst="ellipse">
          <a:avLst/>
        </a:prstGeom>
        <a:blipFill rotWithShape="0">
          <a:blip xmlns:r="http://schemas.openxmlformats.org/officeDocument/2006/relationships" r:embed="rId1">
            <a:duotone>
              <a:schemeClr val="lt1">
                <a:hueOff val="0"/>
                <a:satOff val="0"/>
                <a:lumOff val="0"/>
                <a:alphaOff val="0"/>
                <a:tint val="30000"/>
                <a:satMod val="300000"/>
              </a:schemeClr>
              <a:schemeClr val="lt1">
                <a:hueOff val="0"/>
                <a:satOff val="0"/>
                <a:lumOff val="0"/>
                <a:alphaOff val="0"/>
                <a:tint val="40000"/>
                <a:satMod val="200000"/>
              </a:schemeClr>
            </a:duotone>
          </a:blip>
          <a:tile tx="0" ty="0" sx="70000" sy="70000" flip="none" algn="ctr"/>
        </a:blip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22F72A79-1CE9-492F-9C44-11FB660C987C}">
      <dsp:nvSpPr>
        <dsp:cNvPr id="0" name=""/>
        <dsp:cNvSpPr/>
      </dsp:nvSpPr>
      <dsp:spPr>
        <a:xfrm>
          <a:off x="1101422" y="1321606"/>
          <a:ext cx="7645083" cy="1108113"/>
        </a:xfrm>
        <a:prstGeom prst="rect">
          <a:avLst/>
        </a:prstGeom>
        <a:blipFill rotWithShape="0">
          <a:blip xmlns:r="http://schemas.openxmlformats.org/officeDocument/2006/relationships" r:embed="rId1">
            <a:duotone>
              <a:schemeClr val="accent5">
                <a:hueOff val="0"/>
                <a:satOff val="0"/>
                <a:lumOff val="0"/>
                <a:alphaOff val="0"/>
                <a:tint val="30000"/>
                <a:satMod val="300000"/>
              </a:schemeClr>
              <a:schemeClr val="accent5">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5714" tIns="35560" rIns="35560" bIns="35560" numCol="1" spcCol="1270" anchor="ctr" anchorCtr="0">
          <a:noAutofit/>
        </a:bodyPr>
        <a:lstStyle/>
        <a:p>
          <a:pPr lvl="0" algn="l" defTabSz="622300">
            <a:lnSpc>
              <a:spcPct val="90000"/>
            </a:lnSpc>
            <a:spcBef>
              <a:spcPct val="0"/>
            </a:spcBef>
            <a:spcAft>
              <a:spcPct val="35000"/>
            </a:spcAft>
          </a:pPr>
          <a:r>
            <a:rPr lang="it-IT" sz="1400" kern="1200" dirty="0">
              <a:latin typeface="Tahoma" pitchFamily="34" charset="0"/>
              <a:ea typeface="Tahoma" pitchFamily="34" charset="0"/>
              <a:cs typeface="Tahoma" pitchFamily="34" charset="0"/>
            </a:rPr>
            <a:t>Il contesto esterno è caratterizzato inoltre da crescenti pressioni competitive che spingono ad orientarsi verso modelli organizzativi tesi al miglioramento dei servizi ed alla soddisfazione degli utenti.</a:t>
          </a:r>
        </a:p>
      </dsp:txBody>
      <dsp:txXfrm>
        <a:off x="1101422" y="1321606"/>
        <a:ext cx="7645083" cy="1108113"/>
      </dsp:txXfrm>
    </dsp:sp>
    <dsp:sp modelId="{D936C4DF-AB5F-4BF4-BD71-B8C19492283F}">
      <dsp:nvSpPr>
        <dsp:cNvPr id="0" name=""/>
        <dsp:cNvSpPr/>
      </dsp:nvSpPr>
      <dsp:spPr>
        <a:xfrm>
          <a:off x="632356" y="1406597"/>
          <a:ext cx="938131" cy="938131"/>
        </a:xfrm>
        <a:prstGeom prst="ellipse">
          <a:avLst/>
        </a:prstGeom>
        <a:blipFill rotWithShape="0">
          <a:blip xmlns:r="http://schemas.openxmlformats.org/officeDocument/2006/relationships" r:embed="rId1">
            <a:duotone>
              <a:schemeClr val="lt1">
                <a:hueOff val="0"/>
                <a:satOff val="0"/>
                <a:lumOff val="0"/>
                <a:alphaOff val="0"/>
                <a:tint val="30000"/>
                <a:satMod val="300000"/>
              </a:schemeClr>
              <a:schemeClr val="lt1">
                <a:hueOff val="0"/>
                <a:satOff val="0"/>
                <a:lumOff val="0"/>
                <a:alphaOff val="0"/>
                <a:tint val="40000"/>
                <a:satMod val="200000"/>
              </a:schemeClr>
            </a:duotone>
          </a:blip>
          <a:tile tx="0" ty="0" sx="70000" sy="70000" flip="none" algn="ctr"/>
        </a:blip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9EB9CDF5-B8C1-43E9-BF76-041A3543FBDA}">
      <dsp:nvSpPr>
        <dsp:cNvPr id="0" name=""/>
        <dsp:cNvSpPr/>
      </dsp:nvSpPr>
      <dsp:spPr>
        <a:xfrm>
          <a:off x="1266481" y="2473734"/>
          <a:ext cx="7480025" cy="1054655"/>
        </a:xfrm>
        <a:prstGeom prst="rect">
          <a:avLst/>
        </a:prstGeom>
        <a:blipFill rotWithShape="0">
          <a:blip xmlns:r="http://schemas.openxmlformats.org/officeDocument/2006/relationships" r:embed="rId1">
            <a:duotone>
              <a:schemeClr val="accent5">
                <a:hueOff val="0"/>
                <a:satOff val="0"/>
                <a:lumOff val="0"/>
                <a:alphaOff val="0"/>
                <a:tint val="30000"/>
                <a:satMod val="300000"/>
              </a:schemeClr>
              <a:schemeClr val="accent5">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5714" tIns="35560" rIns="35560" bIns="35560" numCol="1" spcCol="1270" anchor="ctr" anchorCtr="0">
          <a:noAutofit/>
        </a:bodyPr>
        <a:lstStyle/>
        <a:p>
          <a:pPr lvl="0" algn="l" defTabSz="622300">
            <a:lnSpc>
              <a:spcPct val="90000"/>
            </a:lnSpc>
            <a:spcBef>
              <a:spcPct val="0"/>
            </a:spcBef>
            <a:spcAft>
              <a:spcPct val="35000"/>
            </a:spcAft>
          </a:pPr>
          <a:r>
            <a:rPr lang="it-IT" sz="1400" kern="1200" dirty="0">
              <a:latin typeface="Tahoma" pitchFamily="34" charset="0"/>
              <a:ea typeface="Tahoma" pitchFamily="34" charset="0"/>
              <a:cs typeface="Tahoma" pitchFamily="34" charset="0"/>
            </a:rPr>
            <a:t>Gli applicativi non sono ancora totalmente integrati pertanto necessitano di </a:t>
          </a:r>
          <a:r>
            <a:rPr lang="it-IT" sz="1400" kern="1200" dirty="0" err="1">
              <a:latin typeface="Tahoma" pitchFamily="34" charset="0"/>
              <a:ea typeface="Tahoma" pitchFamily="34" charset="0"/>
              <a:cs typeface="Tahoma" pitchFamily="34" charset="0"/>
            </a:rPr>
            <a:t>inputazioni</a:t>
          </a:r>
          <a:r>
            <a:rPr lang="it-IT" sz="1400" kern="1200" dirty="0">
              <a:latin typeface="Tahoma" pitchFamily="34" charset="0"/>
              <a:ea typeface="Tahoma" pitchFamily="34" charset="0"/>
              <a:cs typeface="Tahoma" pitchFamily="34" charset="0"/>
            </a:rPr>
            <a:t> multiple di dati; ancora molte attività chiave non si svolgono all’interno degli applicativi esistenti ma in data base paralleli, non disponibili a chi raccoglie e analizza i dati.</a:t>
          </a:r>
        </a:p>
      </dsp:txBody>
      <dsp:txXfrm>
        <a:off x="1266481" y="2473734"/>
        <a:ext cx="7480025" cy="1054655"/>
      </dsp:txXfrm>
    </dsp:sp>
    <dsp:sp modelId="{5070AAB9-1FDA-45D6-A830-B71ED6E432DE}">
      <dsp:nvSpPr>
        <dsp:cNvPr id="0" name=""/>
        <dsp:cNvSpPr/>
      </dsp:nvSpPr>
      <dsp:spPr>
        <a:xfrm>
          <a:off x="797415" y="2531996"/>
          <a:ext cx="938131" cy="938131"/>
        </a:xfrm>
        <a:prstGeom prst="ellipse">
          <a:avLst/>
        </a:prstGeom>
        <a:blipFill rotWithShape="0">
          <a:blip xmlns:r="http://schemas.openxmlformats.org/officeDocument/2006/relationships" r:embed="rId1">
            <a:duotone>
              <a:schemeClr val="lt1">
                <a:hueOff val="0"/>
                <a:satOff val="0"/>
                <a:lumOff val="0"/>
                <a:alphaOff val="0"/>
                <a:tint val="30000"/>
                <a:satMod val="300000"/>
              </a:schemeClr>
              <a:schemeClr val="lt1">
                <a:hueOff val="0"/>
                <a:satOff val="0"/>
                <a:lumOff val="0"/>
                <a:alphaOff val="0"/>
                <a:tint val="40000"/>
                <a:satMod val="200000"/>
              </a:schemeClr>
            </a:duotone>
          </a:blip>
          <a:tile tx="0" ty="0" sx="70000" sy="70000" flip="none" algn="ctr"/>
        </a:blip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398786C9-6DD1-4562-BF19-2D345D97D18D}">
      <dsp:nvSpPr>
        <dsp:cNvPr id="0" name=""/>
        <dsp:cNvSpPr/>
      </dsp:nvSpPr>
      <dsp:spPr>
        <a:xfrm>
          <a:off x="1101422" y="3639708"/>
          <a:ext cx="7645083" cy="973503"/>
        </a:xfrm>
        <a:prstGeom prst="rect">
          <a:avLst/>
        </a:prstGeom>
        <a:blipFill rotWithShape="0">
          <a:blip xmlns:r="http://schemas.openxmlformats.org/officeDocument/2006/relationships" r:embed="rId1">
            <a:duotone>
              <a:schemeClr val="accent5">
                <a:hueOff val="0"/>
                <a:satOff val="0"/>
                <a:lumOff val="0"/>
                <a:alphaOff val="0"/>
                <a:tint val="30000"/>
                <a:satMod val="300000"/>
              </a:schemeClr>
              <a:schemeClr val="accent5">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5714" tIns="35560" rIns="35560" bIns="35560" numCol="1" spcCol="1270" anchor="ctr" anchorCtr="0">
          <a:noAutofit/>
        </a:bodyPr>
        <a:lstStyle/>
        <a:p>
          <a:pPr lvl="0" algn="l" defTabSz="622300">
            <a:lnSpc>
              <a:spcPct val="90000"/>
            </a:lnSpc>
            <a:spcBef>
              <a:spcPct val="0"/>
            </a:spcBef>
            <a:spcAft>
              <a:spcPct val="35000"/>
            </a:spcAft>
          </a:pPr>
          <a:r>
            <a:rPr lang="it-IT" sz="1400" kern="1200" dirty="0">
              <a:latin typeface="Tahoma" pitchFamily="34" charset="0"/>
              <a:ea typeface="Tahoma" pitchFamily="34" charset="0"/>
              <a:cs typeface="Tahoma" pitchFamily="34" charset="0"/>
            </a:rPr>
            <a:t>Bassa socializzazione delle persone all’utilizzo efficiente e massivo degli applicativi informatici, sia di uso corrente (U-</a:t>
          </a:r>
          <a:r>
            <a:rPr lang="it-IT" sz="1400" kern="1200" dirty="0" err="1">
              <a:latin typeface="Tahoma" pitchFamily="34" charset="0"/>
              <a:ea typeface="Tahoma" pitchFamily="34" charset="0"/>
              <a:cs typeface="Tahoma" pitchFamily="34" charset="0"/>
            </a:rPr>
            <a:t>Gov</a:t>
          </a:r>
          <a:r>
            <a:rPr lang="it-IT" sz="1400" kern="1200" dirty="0">
              <a:latin typeface="Tahoma" pitchFamily="34" charset="0"/>
              <a:ea typeface="Tahoma" pitchFamily="34" charset="0"/>
              <a:cs typeface="Tahoma" pitchFamily="34" charset="0"/>
            </a:rPr>
            <a:t>, esse3) che avanzati (</a:t>
          </a:r>
          <a:r>
            <a:rPr lang="it-IT" sz="1400" kern="1200" dirty="0" err="1">
              <a:latin typeface="Tahoma" pitchFamily="34" charset="0"/>
              <a:ea typeface="Tahoma" pitchFamily="34" charset="0"/>
              <a:cs typeface="Tahoma" pitchFamily="34" charset="0"/>
            </a:rPr>
            <a:t>penthao</a:t>
          </a:r>
          <a:r>
            <a:rPr lang="it-IT" sz="1400" kern="1200" dirty="0">
              <a:latin typeface="Tahoma" pitchFamily="34" charset="0"/>
              <a:ea typeface="Tahoma" pitchFamily="34" charset="0"/>
              <a:cs typeface="Tahoma" pitchFamily="34" charset="0"/>
            </a:rPr>
            <a:t>, BI).</a:t>
          </a:r>
          <a:endParaRPr lang="it-IT" sz="1400" kern="1200" dirty="0"/>
        </a:p>
      </dsp:txBody>
      <dsp:txXfrm>
        <a:off x="1101422" y="3639708"/>
        <a:ext cx="7645083" cy="973503"/>
      </dsp:txXfrm>
    </dsp:sp>
    <dsp:sp modelId="{207BE969-FF2F-4B71-ADAF-F0C1AF5AB620}">
      <dsp:nvSpPr>
        <dsp:cNvPr id="0" name=""/>
        <dsp:cNvSpPr/>
      </dsp:nvSpPr>
      <dsp:spPr>
        <a:xfrm>
          <a:off x="632356" y="3657394"/>
          <a:ext cx="938131" cy="938131"/>
        </a:xfrm>
        <a:prstGeom prst="ellipse">
          <a:avLst/>
        </a:prstGeom>
        <a:blipFill rotWithShape="0">
          <a:blip xmlns:r="http://schemas.openxmlformats.org/officeDocument/2006/relationships" r:embed="rId1">
            <a:duotone>
              <a:schemeClr val="lt1">
                <a:hueOff val="0"/>
                <a:satOff val="0"/>
                <a:lumOff val="0"/>
                <a:alphaOff val="0"/>
                <a:tint val="30000"/>
                <a:satMod val="300000"/>
              </a:schemeClr>
              <a:schemeClr val="lt1">
                <a:hueOff val="0"/>
                <a:satOff val="0"/>
                <a:lumOff val="0"/>
                <a:alphaOff val="0"/>
                <a:tint val="40000"/>
                <a:satMod val="200000"/>
              </a:schemeClr>
            </a:duotone>
          </a:blip>
          <a:tile tx="0" ty="0" sx="70000" sy="70000" flip="none" algn="ctr"/>
        </a:blip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76BDDB72-4923-4665-B4D6-271490171D0A}">
      <dsp:nvSpPr>
        <dsp:cNvPr id="0" name=""/>
        <dsp:cNvSpPr/>
      </dsp:nvSpPr>
      <dsp:spPr>
        <a:xfrm>
          <a:off x="563632" y="4705982"/>
          <a:ext cx="8182874" cy="1091752"/>
        </a:xfrm>
        <a:prstGeom prst="rect">
          <a:avLst/>
        </a:prstGeom>
        <a:blipFill rotWithShape="0">
          <a:blip xmlns:r="http://schemas.openxmlformats.org/officeDocument/2006/relationships" r:embed="rId1">
            <a:duotone>
              <a:schemeClr val="accent5">
                <a:hueOff val="0"/>
                <a:satOff val="0"/>
                <a:lumOff val="0"/>
                <a:alphaOff val="0"/>
                <a:tint val="30000"/>
                <a:satMod val="300000"/>
              </a:schemeClr>
              <a:schemeClr val="accent5">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5714" tIns="35560" rIns="35560" bIns="35560" numCol="1" spcCol="1270" anchor="ctr" anchorCtr="0">
          <a:noAutofit/>
        </a:bodyPr>
        <a:lstStyle/>
        <a:p>
          <a:pPr lvl="0" algn="l" defTabSz="622300">
            <a:lnSpc>
              <a:spcPct val="90000"/>
            </a:lnSpc>
            <a:spcBef>
              <a:spcPct val="0"/>
            </a:spcBef>
            <a:spcAft>
              <a:spcPct val="35000"/>
            </a:spcAft>
          </a:pPr>
          <a:r>
            <a:rPr lang="it-IT" sz="1400" kern="1200" dirty="0">
              <a:latin typeface="Tahoma" pitchFamily="34" charset="0"/>
              <a:ea typeface="Tahoma" pitchFamily="34" charset="0"/>
              <a:cs typeface="Tahoma" pitchFamily="34" charset="0"/>
            </a:rPr>
            <a:t>Il livello di polivalenza reale a livello dei servizi, che avrebbero dovuto unificare gli uffici preesistenti, è ancora scarso in quanto l’organizzazione non si è evoluta sul processo ma è rimasta segmentata sulle pregresse attività</a:t>
          </a:r>
          <a:endParaRPr lang="it-IT" sz="1400" kern="1200" dirty="0"/>
        </a:p>
      </dsp:txBody>
      <dsp:txXfrm>
        <a:off x="563632" y="4705982"/>
        <a:ext cx="8182874" cy="1091752"/>
      </dsp:txXfrm>
    </dsp:sp>
    <dsp:sp modelId="{499399B5-BEAB-491B-8E04-6A8CE5C74821}">
      <dsp:nvSpPr>
        <dsp:cNvPr id="0" name=""/>
        <dsp:cNvSpPr/>
      </dsp:nvSpPr>
      <dsp:spPr>
        <a:xfrm>
          <a:off x="94566" y="4782792"/>
          <a:ext cx="938131" cy="938131"/>
        </a:xfrm>
        <a:prstGeom prst="ellipse">
          <a:avLst/>
        </a:prstGeom>
        <a:blipFill rotWithShape="0">
          <a:blip xmlns:r="http://schemas.openxmlformats.org/officeDocument/2006/relationships" r:embed="rId1">
            <a:duotone>
              <a:schemeClr val="lt1">
                <a:hueOff val="0"/>
                <a:satOff val="0"/>
                <a:lumOff val="0"/>
                <a:alphaOff val="0"/>
                <a:tint val="30000"/>
                <a:satMod val="300000"/>
              </a:schemeClr>
              <a:schemeClr val="lt1">
                <a:hueOff val="0"/>
                <a:satOff val="0"/>
                <a:lumOff val="0"/>
                <a:alphaOff val="0"/>
                <a:tint val="40000"/>
                <a:satMod val="200000"/>
              </a:schemeClr>
            </a:duotone>
          </a:blip>
          <a:tile tx="0" ty="0" sx="70000" sy="70000" flip="none" algn="ctr"/>
        </a:blip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49E123-628E-4F52-888D-9792E2F9466E}">
      <dsp:nvSpPr>
        <dsp:cNvPr id="0" name=""/>
        <dsp:cNvSpPr/>
      </dsp:nvSpPr>
      <dsp:spPr>
        <a:xfrm>
          <a:off x="-6758288" y="-1071566"/>
          <a:ext cx="8043436" cy="8043436"/>
        </a:xfrm>
        <a:prstGeom prst="blockArc">
          <a:avLst>
            <a:gd name="adj1" fmla="val 18900000"/>
            <a:gd name="adj2" fmla="val 2700000"/>
            <a:gd name="adj3" fmla="val 269"/>
          </a:avLst>
        </a:prstGeom>
        <a:noFill/>
        <a:ln w="127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94CE20-A398-4C64-8B2D-E36C315B78D1}">
      <dsp:nvSpPr>
        <dsp:cNvPr id="0" name=""/>
        <dsp:cNvSpPr/>
      </dsp:nvSpPr>
      <dsp:spPr>
        <a:xfrm>
          <a:off x="561279" y="33827"/>
          <a:ext cx="8210308" cy="1062116"/>
        </a:xfrm>
        <a:prstGeom prst="rect">
          <a:avLst/>
        </a:prstGeom>
        <a:blipFill rotWithShape="0">
          <a:blip xmlns:r="http://schemas.openxmlformats.org/officeDocument/2006/relationships" r:embed="rId1">
            <a:duotone>
              <a:schemeClr val="accent5">
                <a:hueOff val="0"/>
                <a:satOff val="0"/>
                <a:lumOff val="0"/>
                <a:alphaOff val="0"/>
                <a:tint val="30000"/>
                <a:satMod val="300000"/>
              </a:schemeClr>
              <a:schemeClr val="accent5">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3187" tIns="45720" rIns="45720" bIns="45720" numCol="1" spcCol="1270" anchor="ctr" anchorCtr="0">
          <a:noAutofit/>
        </a:bodyPr>
        <a:lstStyle/>
        <a:p>
          <a:pPr lvl="0" algn="l" defTabSz="800100">
            <a:lnSpc>
              <a:spcPct val="90000"/>
            </a:lnSpc>
            <a:spcBef>
              <a:spcPct val="0"/>
            </a:spcBef>
            <a:spcAft>
              <a:spcPct val="35000"/>
            </a:spcAft>
          </a:pPr>
          <a:r>
            <a:rPr lang="it-IT" sz="1800" kern="1200" dirty="0">
              <a:latin typeface="Tahoma" pitchFamily="34" charset="0"/>
              <a:ea typeface="Tahoma" pitchFamily="34" charset="0"/>
              <a:cs typeface="Tahoma" pitchFamily="34" charset="0"/>
            </a:rPr>
            <a:t>Identificare per ogni area  pochi settori (strutture di secondo livello) che garantiscano un presidio di responsabilità su processi omogenei</a:t>
          </a:r>
          <a:r>
            <a:rPr lang="it-IT" sz="1600" kern="1200" dirty="0">
              <a:latin typeface="Tahoma" pitchFamily="34" charset="0"/>
              <a:ea typeface="Tahoma" pitchFamily="34" charset="0"/>
              <a:cs typeface="Tahoma" pitchFamily="34" charset="0"/>
            </a:rPr>
            <a:t>.</a:t>
          </a:r>
        </a:p>
      </dsp:txBody>
      <dsp:txXfrm>
        <a:off x="561279" y="33827"/>
        <a:ext cx="8210308" cy="1062116"/>
      </dsp:txXfrm>
    </dsp:sp>
    <dsp:sp modelId="{62E74870-2658-4E06-B347-D2CAA2E6290C}">
      <dsp:nvSpPr>
        <dsp:cNvPr id="0" name=""/>
        <dsp:cNvSpPr/>
      </dsp:nvSpPr>
      <dsp:spPr>
        <a:xfrm>
          <a:off x="94203" y="241826"/>
          <a:ext cx="934152" cy="934152"/>
        </a:xfrm>
        <a:prstGeom prst="ellipse">
          <a:avLst/>
        </a:prstGeom>
        <a:blipFill rotWithShape="0">
          <a:blip xmlns:r="http://schemas.openxmlformats.org/officeDocument/2006/relationships" r:embed="rId1">
            <a:duotone>
              <a:schemeClr val="lt1">
                <a:hueOff val="0"/>
                <a:satOff val="0"/>
                <a:lumOff val="0"/>
                <a:alphaOff val="0"/>
                <a:tint val="30000"/>
                <a:satMod val="300000"/>
              </a:schemeClr>
              <a:schemeClr val="lt1">
                <a:hueOff val="0"/>
                <a:satOff val="0"/>
                <a:lumOff val="0"/>
                <a:alphaOff val="0"/>
                <a:tint val="40000"/>
                <a:satMod val="200000"/>
              </a:schemeClr>
            </a:duotone>
          </a:blip>
          <a:tile tx="0" ty="0" sx="70000" sy="70000" flip="none" algn="ctr"/>
        </a:blip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22AB99C8-A4D9-4018-A5AB-C44C3E16E2FD}">
      <dsp:nvSpPr>
        <dsp:cNvPr id="0" name=""/>
        <dsp:cNvSpPr/>
      </dsp:nvSpPr>
      <dsp:spPr>
        <a:xfrm>
          <a:off x="1080134" y="1185955"/>
          <a:ext cx="7674799" cy="999109"/>
        </a:xfrm>
        <a:prstGeom prst="rect">
          <a:avLst/>
        </a:prstGeom>
        <a:blipFill rotWithShape="0">
          <a:blip xmlns:r="http://schemas.openxmlformats.org/officeDocument/2006/relationships" r:embed="rId1">
            <a:duotone>
              <a:schemeClr val="accent5">
                <a:hueOff val="0"/>
                <a:satOff val="0"/>
                <a:lumOff val="0"/>
                <a:alphaOff val="0"/>
                <a:tint val="30000"/>
                <a:satMod val="300000"/>
              </a:schemeClr>
              <a:schemeClr val="accent5">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3187" tIns="45720" rIns="45720" bIns="45720" numCol="1" spcCol="1270" anchor="ctr" anchorCtr="0">
          <a:noAutofit/>
        </a:bodyPr>
        <a:lstStyle/>
        <a:p>
          <a:pPr lvl="0" algn="l" defTabSz="800100">
            <a:lnSpc>
              <a:spcPct val="90000"/>
            </a:lnSpc>
            <a:spcBef>
              <a:spcPct val="0"/>
            </a:spcBef>
            <a:spcAft>
              <a:spcPct val="35000"/>
            </a:spcAft>
          </a:pPr>
          <a:r>
            <a:rPr lang="it-IT" sz="1800" kern="1200" dirty="0">
              <a:latin typeface="Tahoma" pitchFamily="34" charset="0"/>
              <a:ea typeface="Tahoma" pitchFamily="34" charset="0"/>
              <a:cs typeface="Tahoma" pitchFamily="34" charset="0"/>
            </a:rPr>
            <a:t>Migliorare il flusso delle informazione tra aree dirigenziali e dipartimenti, identificando interlocutori specifici per singolo processo e lavorando sulla semplificazione e la dematerializzazione delle procedure autorizzative.</a:t>
          </a:r>
        </a:p>
      </dsp:txBody>
      <dsp:txXfrm>
        <a:off x="1080134" y="1185955"/>
        <a:ext cx="7674799" cy="999109"/>
      </dsp:txXfrm>
    </dsp:sp>
    <dsp:sp modelId="{34D257A8-B78E-4A9E-A238-6FDF8627EF4D}">
      <dsp:nvSpPr>
        <dsp:cNvPr id="0" name=""/>
        <dsp:cNvSpPr/>
      </dsp:nvSpPr>
      <dsp:spPr>
        <a:xfrm>
          <a:off x="629712" y="1362450"/>
          <a:ext cx="934152" cy="934152"/>
        </a:xfrm>
        <a:prstGeom prst="ellipse">
          <a:avLst/>
        </a:prstGeom>
        <a:blipFill rotWithShape="0">
          <a:blip xmlns:r="http://schemas.openxmlformats.org/officeDocument/2006/relationships" r:embed="rId1">
            <a:duotone>
              <a:schemeClr val="lt1">
                <a:hueOff val="0"/>
                <a:satOff val="0"/>
                <a:lumOff val="0"/>
                <a:alphaOff val="0"/>
                <a:tint val="30000"/>
                <a:satMod val="300000"/>
              </a:schemeClr>
              <a:schemeClr val="lt1">
                <a:hueOff val="0"/>
                <a:satOff val="0"/>
                <a:lumOff val="0"/>
                <a:alphaOff val="0"/>
                <a:tint val="40000"/>
                <a:satMod val="200000"/>
              </a:schemeClr>
            </a:duotone>
          </a:blip>
          <a:tile tx="0" ty="0" sx="70000" sy="70000" flip="none" algn="ctr"/>
        </a:blip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4F51854B-A407-4A21-BF63-A6ACA984C97F}">
      <dsp:nvSpPr>
        <dsp:cNvPr id="0" name=""/>
        <dsp:cNvSpPr/>
      </dsp:nvSpPr>
      <dsp:spPr>
        <a:xfrm>
          <a:off x="1224120" y="2266079"/>
          <a:ext cx="7510441" cy="936103"/>
        </a:xfrm>
        <a:prstGeom prst="rect">
          <a:avLst/>
        </a:prstGeom>
        <a:blipFill rotWithShape="0">
          <a:blip xmlns:r="http://schemas.openxmlformats.org/officeDocument/2006/relationships" r:embed="rId1">
            <a:duotone>
              <a:schemeClr val="accent5">
                <a:hueOff val="0"/>
                <a:satOff val="0"/>
                <a:lumOff val="0"/>
                <a:alphaOff val="0"/>
                <a:tint val="30000"/>
                <a:satMod val="300000"/>
              </a:schemeClr>
              <a:schemeClr val="accent5">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3187" tIns="45720" rIns="45720" bIns="45720" numCol="1" spcCol="1270" anchor="ctr" anchorCtr="0">
          <a:noAutofit/>
        </a:bodyPr>
        <a:lstStyle/>
        <a:p>
          <a:pPr lvl="0" algn="l" defTabSz="800100">
            <a:lnSpc>
              <a:spcPct val="90000"/>
            </a:lnSpc>
            <a:spcBef>
              <a:spcPct val="0"/>
            </a:spcBef>
            <a:spcAft>
              <a:spcPct val="35000"/>
            </a:spcAft>
          </a:pPr>
          <a:r>
            <a:rPr lang="it-IT" sz="1800" kern="1200" dirty="0">
              <a:latin typeface="Tahoma" pitchFamily="34" charset="0"/>
              <a:ea typeface="Tahoma" pitchFamily="34" charset="0"/>
              <a:cs typeface="Tahoma" pitchFamily="34" charset="0"/>
            </a:rPr>
            <a:t>Ricondurre i centri di servizio all’interno delle aree dirigenziali in modo da integrare i servizi erogati e le attività in ottica di processo.</a:t>
          </a:r>
        </a:p>
      </dsp:txBody>
      <dsp:txXfrm>
        <a:off x="1224120" y="2266079"/>
        <a:ext cx="7510441" cy="936103"/>
      </dsp:txXfrm>
    </dsp:sp>
    <dsp:sp modelId="{2C0009E2-FDE5-4312-93FA-AEC32AEB1248}">
      <dsp:nvSpPr>
        <dsp:cNvPr id="0" name=""/>
        <dsp:cNvSpPr/>
      </dsp:nvSpPr>
      <dsp:spPr>
        <a:xfrm>
          <a:off x="794071" y="2483075"/>
          <a:ext cx="934152" cy="934152"/>
        </a:xfrm>
        <a:prstGeom prst="ellipse">
          <a:avLst/>
        </a:prstGeom>
        <a:blipFill rotWithShape="0">
          <a:blip xmlns:r="http://schemas.openxmlformats.org/officeDocument/2006/relationships" r:embed="rId1">
            <a:duotone>
              <a:schemeClr val="lt1">
                <a:hueOff val="0"/>
                <a:satOff val="0"/>
                <a:lumOff val="0"/>
                <a:alphaOff val="0"/>
                <a:tint val="30000"/>
                <a:satMod val="300000"/>
              </a:schemeClr>
              <a:schemeClr val="lt1">
                <a:hueOff val="0"/>
                <a:satOff val="0"/>
                <a:lumOff val="0"/>
                <a:alphaOff val="0"/>
                <a:tint val="40000"/>
                <a:satMod val="200000"/>
              </a:schemeClr>
            </a:duotone>
          </a:blip>
          <a:tile tx="0" ty="0" sx="70000" sy="70000" flip="none" algn="ctr"/>
        </a:blip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1C555D76-4AAF-46D9-B2B1-C90A900DE31C}">
      <dsp:nvSpPr>
        <dsp:cNvPr id="0" name=""/>
        <dsp:cNvSpPr/>
      </dsp:nvSpPr>
      <dsp:spPr>
        <a:xfrm>
          <a:off x="1096789" y="3274190"/>
          <a:ext cx="7674799" cy="1161129"/>
        </a:xfrm>
        <a:prstGeom prst="rect">
          <a:avLst/>
        </a:prstGeom>
        <a:blipFill rotWithShape="0">
          <a:blip xmlns:r="http://schemas.openxmlformats.org/officeDocument/2006/relationships" r:embed="rId1">
            <a:duotone>
              <a:schemeClr val="accent5">
                <a:hueOff val="0"/>
                <a:satOff val="0"/>
                <a:lumOff val="0"/>
                <a:alphaOff val="0"/>
                <a:tint val="30000"/>
                <a:satMod val="300000"/>
              </a:schemeClr>
              <a:schemeClr val="accent5">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3187" tIns="40640" rIns="40640" bIns="40640" numCol="1" spcCol="1270" anchor="ctr" anchorCtr="0">
          <a:noAutofit/>
        </a:bodyPr>
        <a:lstStyle/>
        <a:p>
          <a:pPr lvl="0" algn="l" defTabSz="711200">
            <a:lnSpc>
              <a:spcPct val="90000"/>
            </a:lnSpc>
            <a:spcBef>
              <a:spcPct val="0"/>
            </a:spcBef>
            <a:spcAft>
              <a:spcPct val="35000"/>
            </a:spcAft>
          </a:pPr>
          <a:r>
            <a:rPr lang="it-IT" sz="1600" kern="1200" dirty="0">
              <a:latin typeface="Tahoma" pitchFamily="34" charset="0"/>
              <a:ea typeface="Tahoma" pitchFamily="34" charset="0"/>
              <a:cs typeface="Tahoma" pitchFamily="34" charset="0"/>
            </a:rPr>
            <a:t>Ridurre il numero di riporto diretti alla Direzione Generale per migliorare l’efficacia organizzativa e per ricondurre le attività ai processi presidiati dalle Aree</a:t>
          </a:r>
          <a:r>
            <a:rPr lang="it-IT" sz="1600" b="1" kern="1200" dirty="0">
              <a:solidFill>
                <a:srgbClr val="003F6F"/>
              </a:solidFill>
              <a:latin typeface="Tahoma" pitchFamily="34" charset="0"/>
              <a:ea typeface="Tahoma" pitchFamily="34" charset="0"/>
              <a:cs typeface="Tahoma" pitchFamily="34" charset="0"/>
            </a:rPr>
            <a:t>. In staff alla direzione centrale rimangono solo funzioni  che presidiano processi di sistema e attività di supporto.</a:t>
          </a:r>
        </a:p>
      </dsp:txBody>
      <dsp:txXfrm>
        <a:off x="1096789" y="3274190"/>
        <a:ext cx="7674799" cy="1161129"/>
      </dsp:txXfrm>
    </dsp:sp>
    <dsp:sp modelId="{37FEECF2-65E1-4A6C-B229-319FF99E83F7}">
      <dsp:nvSpPr>
        <dsp:cNvPr id="0" name=""/>
        <dsp:cNvSpPr/>
      </dsp:nvSpPr>
      <dsp:spPr>
        <a:xfrm>
          <a:off x="629712" y="3603699"/>
          <a:ext cx="934152" cy="934152"/>
        </a:xfrm>
        <a:prstGeom prst="ellipse">
          <a:avLst/>
        </a:prstGeom>
        <a:blipFill rotWithShape="0">
          <a:blip xmlns:r="http://schemas.openxmlformats.org/officeDocument/2006/relationships" r:embed="rId1">
            <a:duotone>
              <a:schemeClr val="lt1">
                <a:hueOff val="0"/>
                <a:satOff val="0"/>
                <a:lumOff val="0"/>
                <a:alphaOff val="0"/>
                <a:tint val="30000"/>
                <a:satMod val="300000"/>
              </a:schemeClr>
              <a:schemeClr val="lt1">
                <a:hueOff val="0"/>
                <a:satOff val="0"/>
                <a:lumOff val="0"/>
                <a:alphaOff val="0"/>
                <a:tint val="40000"/>
                <a:satMod val="200000"/>
              </a:schemeClr>
            </a:duotone>
          </a:blip>
          <a:tile tx="0" ty="0" sx="70000" sy="70000" flip="none" algn="ctr"/>
        </a:blip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946EAA07-63CC-4E7C-9719-6F370338092A}">
      <dsp:nvSpPr>
        <dsp:cNvPr id="0" name=""/>
        <dsp:cNvSpPr/>
      </dsp:nvSpPr>
      <dsp:spPr>
        <a:xfrm>
          <a:off x="561279" y="4518500"/>
          <a:ext cx="8210308" cy="1386155"/>
        </a:xfrm>
        <a:prstGeom prst="rect">
          <a:avLst/>
        </a:prstGeom>
        <a:blipFill rotWithShape="0">
          <a:blip xmlns:r="http://schemas.openxmlformats.org/officeDocument/2006/relationships" r:embed="rId1">
            <a:duotone>
              <a:schemeClr val="accent5">
                <a:hueOff val="0"/>
                <a:satOff val="0"/>
                <a:lumOff val="0"/>
                <a:alphaOff val="0"/>
                <a:tint val="30000"/>
                <a:satMod val="300000"/>
              </a:schemeClr>
              <a:schemeClr val="accent5">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93187" tIns="45720" rIns="45720" bIns="45720" numCol="1" spcCol="1270" anchor="ctr" anchorCtr="0">
          <a:noAutofit/>
        </a:bodyPr>
        <a:lstStyle/>
        <a:p>
          <a:pPr lvl="0" algn="l" defTabSz="800100">
            <a:lnSpc>
              <a:spcPct val="90000"/>
            </a:lnSpc>
            <a:spcBef>
              <a:spcPct val="0"/>
            </a:spcBef>
            <a:spcAft>
              <a:spcPct val="35000"/>
            </a:spcAft>
          </a:pPr>
          <a:r>
            <a:rPr lang="it-IT" sz="1800" b="0" kern="1200" dirty="0">
              <a:latin typeface="Tahoma" pitchFamily="34" charset="0"/>
              <a:ea typeface="Tahoma" pitchFamily="34" charset="0"/>
              <a:cs typeface="Tahoma" pitchFamily="34" charset="0"/>
            </a:rPr>
            <a:t>Definire all’interno dei settori su attività omogenee, unità organizzative che dovranno essere caratterizzate da un aumento graduale del livello di polivalenza degli operatori al fine di  migliorare l’efficienza e l’efficacia delle attività (minimo 6-7 persone per unità).</a:t>
          </a:r>
        </a:p>
      </dsp:txBody>
      <dsp:txXfrm>
        <a:off x="561279" y="4518500"/>
        <a:ext cx="8210308" cy="1386155"/>
      </dsp:txXfrm>
    </dsp:sp>
    <dsp:sp modelId="{297958FA-9C65-4BA5-81A3-E98F10047013}">
      <dsp:nvSpPr>
        <dsp:cNvPr id="0" name=""/>
        <dsp:cNvSpPr/>
      </dsp:nvSpPr>
      <dsp:spPr>
        <a:xfrm>
          <a:off x="94203" y="4724324"/>
          <a:ext cx="934152" cy="934152"/>
        </a:xfrm>
        <a:prstGeom prst="ellipse">
          <a:avLst/>
        </a:prstGeom>
        <a:blipFill rotWithShape="0">
          <a:blip xmlns:r="http://schemas.openxmlformats.org/officeDocument/2006/relationships" r:embed="rId1">
            <a:duotone>
              <a:schemeClr val="lt1">
                <a:hueOff val="0"/>
                <a:satOff val="0"/>
                <a:lumOff val="0"/>
                <a:alphaOff val="0"/>
                <a:tint val="30000"/>
                <a:satMod val="300000"/>
              </a:schemeClr>
              <a:schemeClr val="lt1">
                <a:hueOff val="0"/>
                <a:satOff val="0"/>
                <a:lumOff val="0"/>
                <a:alphaOff val="0"/>
                <a:tint val="40000"/>
                <a:satMod val="200000"/>
              </a:schemeClr>
            </a:duotone>
          </a:blip>
          <a:tile tx="0" ty="0" sx="70000" sy="70000" flip="none" algn="ctr"/>
        </a:blip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EDE4B2-9B9D-4B23-959C-649A70899ECD}">
      <dsp:nvSpPr>
        <dsp:cNvPr id="0" name=""/>
        <dsp:cNvSpPr/>
      </dsp:nvSpPr>
      <dsp:spPr>
        <a:xfrm>
          <a:off x="25121" y="953902"/>
          <a:ext cx="8662724" cy="1261622"/>
        </a:xfrm>
        <a:prstGeom prst="rightArrow">
          <a:avLst>
            <a:gd name="adj1" fmla="val 50000"/>
            <a:gd name="adj2" fmla="val 50000"/>
          </a:avLst>
        </a:prstGeom>
        <a:solidFill>
          <a:srgbClr val="0070C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00283" numCol="1" spcCol="1270" anchor="ctr" anchorCtr="0">
          <a:noAutofit/>
        </a:bodyPr>
        <a:lstStyle/>
        <a:p>
          <a:pPr lvl="0" algn="l" defTabSz="1111250">
            <a:lnSpc>
              <a:spcPct val="90000"/>
            </a:lnSpc>
            <a:spcBef>
              <a:spcPct val="0"/>
            </a:spcBef>
            <a:spcAft>
              <a:spcPct val="35000"/>
            </a:spcAft>
          </a:pPr>
          <a:r>
            <a:rPr lang="it-IT" sz="2500" b="1" kern="1200" dirty="0"/>
            <a:t>PROCESSI PRIMARI</a:t>
          </a:r>
        </a:p>
      </dsp:txBody>
      <dsp:txXfrm>
        <a:off x="25121" y="1269308"/>
        <a:ext cx="8347319" cy="630811"/>
      </dsp:txXfrm>
    </dsp:sp>
    <dsp:sp modelId="{3724086A-423E-46E3-B860-7BF6E5015F42}">
      <dsp:nvSpPr>
        <dsp:cNvPr id="0" name=""/>
        <dsp:cNvSpPr/>
      </dsp:nvSpPr>
      <dsp:spPr>
        <a:xfrm>
          <a:off x="25121" y="1926795"/>
          <a:ext cx="2668119" cy="2430349"/>
        </a:xfrm>
        <a:prstGeom prst="rect">
          <a:avLst/>
        </a:prstGeom>
        <a:solidFill>
          <a:schemeClr val="lt1">
            <a:hueOff val="0"/>
            <a:satOff val="0"/>
            <a:lumOff val="0"/>
            <a:alphaOff val="0"/>
          </a:schemeClr>
        </a:solidFill>
        <a:ln w="28575"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it-IT" sz="1500" b="1" kern="1200" dirty="0"/>
            <a:t>1) DIDATTICA</a:t>
          </a:r>
        </a:p>
        <a:p>
          <a:pPr lvl="0" algn="l" defTabSz="666750">
            <a:lnSpc>
              <a:spcPct val="90000"/>
            </a:lnSpc>
            <a:spcBef>
              <a:spcPct val="0"/>
            </a:spcBef>
            <a:spcAft>
              <a:spcPct val="35000"/>
            </a:spcAft>
          </a:pPr>
          <a:endParaRPr lang="it-IT" sz="1500" b="1" kern="1200" dirty="0"/>
        </a:p>
        <a:p>
          <a:pPr lvl="0" algn="l" defTabSz="666750">
            <a:lnSpc>
              <a:spcPct val="90000"/>
            </a:lnSpc>
            <a:spcBef>
              <a:spcPct val="0"/>
            </a:spcBef>
            <a:spcAft>
              <a:spcPct val="35000"/>
            </a:spcAft>
          </a:pPr>
          <a:r>
            <a:rPr lang="it-IT" sz="1500" b="1" kern="1200" dirty="0"/>
            <a:t>2) RICERCA</a:t>
          </a:r>
        </a:p>
        <a:p>
          <a:pPr lvl="0" algn="l" defTabSz="666750">
            <a:lnSpc>
              <a:spcPct val="90000"/>
            </a:lnSpc>
            <a:spcBef>
              <a:spcPct val="0"/>
            </a:spcBef>
            <a:spcAft>
              <a:spcPct val="35000"/>
            </a:spcAft>
          </a:pPr>
          <a:endParaRPr lang="it-IT" sz="1500" b="1" kern="1200" dirty="0"/>
        </a:p>
        <a:p>
          <a:pPr lvl="0" algn="l" defTabSz="666750">
            <a:lnSpc>
              <a:spcPct val="90000"/>
            </a:lnSpc>
            <a:spcBef>
              <a:spcPct val="0"/>
            </a:spcBef>
            <a:spcAft>
              <a:spcPct val="35000"/>
            </a:spcAft>
          </a:pPr>
          <a:r>
            <a:rPr lang="it-IT" sz="1500" b="1" kern="1200" dirty="0" smtClean="0"/>
            <a:t>3) </a:t>
          </a:r>
          <a:r>
            <a:rPr lang="it-IT" sz="1500" b="1" kern="1200" dirty="0"/>
            <a:t>SERVIZI AGLI STUDENTI</a:t>
          </a:r>
        </a:p>
        <a:p>
          <a:pPr lvl="0" algn="l" defTabSz="666750">
            <a:lnSpc>
              <a:spcPct val="90000"/>
            </a:lnSpc>
            <a:spcBef>
              <a:spcPct val="0"/>
            </a:spcBef>
            <a:spcAft>
              <a:spcPct val="35000"/>
            </a:spcAft>
          </a:pPr>
          <a:endParaRPr lang="it-IT" sz="1500" b="1" kern="1200" dirty="0" smtClean="0"/>
        </a:p>
        <a:p>
          <a:pPr lvl="0" algn="l" defTabSz="666750">
            <a:lnSpc>
              <a:spcPct val="90000"/>
            </a:lnSpc>
            <a:spcBef>
              <a:spcPct val="0"/>
            </a:spcBef>
            <a:spcAft>
              <a:spcPct val="35000"/>
            </a:spcAft>
          </a:pPr>
          <a:r>
            <a:rPr lang="it-IT" sz="1500" b="1" kern="1200" dirty="0" smtClean="0"/>
            <a:t>4) </a:t>
          </a:r>
          <a:r>
            <a:rPr lang="it-IT" sz="1500" b="1" kern="1200" dirty="0"/>
            <a:t>GESTIONE PATRIMONIO CULTURALE</a:t>
          </a:r>
        </a:p>
      </dsp:txBody>
      <dsp:txXfrm>
        <a:off x="25121" y="1926795"/>
        <a:ext cx="2668119" cy="2430349"/>
      </dsp:txXfrm>
    </dsp:sp>
    <dsp:sp modelId="{C54184A8-CB31-4042-99DD-54730EE72129}">
      <dsp:nvSpPr>
        <dsp:cNvPr id="0" name=""/>
        <dsp:cNvSpPr/>
      </dsp:nvSpPr>
      <dsp:spPr>
        <a:xfrm>
          <a:off x="2664287" y="1373963"/>
          <a:ext cx="5994605" cy="1261622"/>
        </a:xfrm>
        <a:prstGeom prst="rightArrow">
          <a:avLst>
            <a:gd name="adj1" fmla="val 50000"/>
            <a:gd name="adj2" fmla="val 50000"/>
          </a:avLst>
        </a:prstGeom>
        <a:solidFill>
          <a:srgbClr val="7DBC64"/>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00283" numCol="1" spcCol="1270" anchor="ctr" anchorCtr="0">
          <a:noAutofit/>
        </a:bodyPr>
        <a:lstStyle/>
        <a:p>
          <a:pPr lvl="0" algn="l" defTabSz="1111250">
            <a:lnSpc>
              <a:spcPct val="90000"/>
            </a:lnSpc>
            <a:spcBef>
              <a:spcPct val="0"/>
            </a:spcBef>
            <a:spcAft>
              <a:spcPct val="35000"/>
            </a:spcAft>
          </a:pPr>
          <a:r>
            <a:rPr lang="it-IT" sz="2500" b="1" kern="1200" dirty="0"/>
            <a:t>PROCESSI DI SUPPORTO</a:t>
          </a:r>
        </a:p>
      </dsp:txBody>
      <dsp:txXfrm>
        <a:off x="2664287" y="1689369"/>
        <a:ext cx="5679200" cy="630811"/>
      </dsp:txXfrm>
    </dsp:sp>
    <dsp:sp modelId="{EA431D92-DC65-4651-9E0C-056FA4A40203}">
      <dsp:nvSpPr>
        <dsp:cNvPr id="0" name=""/>
        <dsp:cNvSpPr/>
      </dsp:nvSpPr>
      <dsp:spPr>
        <a:xfrm>
          <a:off x="2706501" y="2342208"/>
          <a:ext cx="2668119" cy="2430349"/>
        </a:xfrm>
        <a:prstGeom prst="rect">
          <a:avLst/>
        </a:prstGeom>
        <a:solidFill>
          <a:schemeClr val="lt1">
            <a:hueOff val="0"/>
            <a:satOff val="0"/>
            <a:lumOff val="0"/>
            <a:alphaOff val="0"/>
          </a:schemeClr>
        </a:solidFill>
        <a:ln w="38100" cap="flat" cmpd="sng" algn="ctr">
          <a:solidFill>
            <a:srgbClr val="7DBC64"/>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it-IT" sz="1500" b="1" kern="1200" dirty="0"/>
            <a:t>1)APPROVVIGIONAMENTO</a:t>
          </a:r>
        </a:p>
        <a:p>
          <a:pPr lvl="0" algn="l" defTabSz="666750">
            <a:lnSpc>
              <a:spcPct val="90000"/>
            </a:lnSpc>
            <a:spcBef>
              <a:spcPct val="0"/>
            </a:spcBef>
            <a:spcAft>
              <a:spcPct val="35000"/>
            </a:spcAft>
          </a:pPr>
          <a:endParaRPr lang="it-IT" sz="1500" b="1" kern="1200" dirty="0"/>
        </a:p>
        <a:p>
          <a:pPr lvl="0" algn="l" defTabSz="666750">
            <a:lnSpc>
              <a:spcPct val="90000"/>
            </a:lnSpc>
            <a:spcBef>
              <a:spcPct val="0"/>
            </a:spcBef>
            <a:spcAft>
              <a:spcPct val="35000"/>
            </a:spcAft>
          </a:pPr>
          <a:r>
            <a:rPr lang="it-IT" sz="1500" b="1" kern="1200" dirty="0"/>
            <a:t>2) CONTABILITA’</a:t>
          </a:r>
        </a:p>
        <a:p>
          <a:pPr lvl="0" algn="l" defTabSz="666750">
            <a:lnSpc>
              <a:spcPct val="90000"/>
            </a:lnSpc>
            <a:spcBef>
              <a:spcPct val="0"/>
            </a:spcBef>
            <a:spcAft>
              <a:spcPct val="35000"/>
            </a:spcAft>
          </a:pPr>
          <a:endParaRPr lang="it-IT" sz="1500" b="1" kern="1200" dirty="0"/>
        </a:p>
        <a:p>
          <a:pPr lvl="0" algn="l" defTabSz="666750">
            <a:lnSpc>
              <a:spcPct val="90000"/>
            </a:lnSpc>
            <a:spcBef>
              <a:spcPct val="0"/>
            </a:spcBef>
            <a:spcAft>
              <a:spcPct val="35000"/>
            </a:spcAft>
          </a:pPr>
          <a:r>
            <a:rPr lang="it-IT" sz="1500" b="1" kern="1200" dirty="0"/>
            <a:t>3) RISORSE UMANE</a:t>
          </a:r>
        </a:p>
        <a:p>
          <a:pPr lvl="0" algn="l" defTabSz="666750">
            <a:lnSpc>
              <a:spcPct val="90000"/>
            </a:lnSpc>
            <a:spcBef>
              <a:spcPct val="0"/>
            </a:spcBef>
            <a:spcAft>
              <a:spcPct val="35000"/>
            </a:spcAft>
          </a:pPr>
          <a:endParaRPr lang="it-IT" sz="1500" b="1" kern="1200" dirty="0"/>
        </a:p>
        <a:p>
          <a:pPr lvl="0" algn="l" defTabSz="666750">
            <a:lnSpc>
              <a:spcPct val="90000"/>
            </a:lnSpc>
            <a:spcBef>
              <a:spcPct val="0"/>
            </a:spcBef>
            <a:spcAft>
              <a:spcPct val="35000"/>
            </a:spcAft>
          </a:pPr>
          <a:r>
            <a:rPr lang="it-IT" sz="1500" b="1" kern="1200" dirty="0"/>
            <a:t>4) PREVENZIONE E GESTIONE DEL CONTENZIOSO</a:t>
          </a:r>
        </a:p>
      </dsp:txBody>
      <dsp:txXfrm>
        <a:off x="2706501" y="2342208"/>
        <a:ext cx="2668119" cy="2430349"/>
      </dsp:txXfrm>
    </dsp:sp>
    <dsp:sp modelId="{77AD0A3A-2BFD-41CA-A4D1-CC22F081A779}">
      <dsp:nvSpPr>
        <dsp:cNvPr id="0" name=""/>
        <dsp:cNvSpPr/>
      </dsp:nvSpPr>
      <dsp:spPr>
        <a:xfrm>
          <a:off x="5361360" y="1794983"/>
          <a:ext cx="3326486" cy="1261622"/>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200283" numCol="1" spcCol="1270" anchor="ctr" anchorCtr="0">
          <a:noAutofit/>
        </a:bodyPr>
        <a:lstStyle/>
        <a:p>
          <a:pPr lvl="0" algn="l" defTabSz="889000">
            <a:lnSpc>
              <a:spcPct val="90000"/>
            </a:lnSpc>
            <a:spcBef>
              <a:spcPct val="0"/>
            </a:spcBef>
            <a:spcAft>
              <a:spcPct val="35000"/>
            </a:spcAft>
          </a:pPr>
          <a:r>
            <a:rPr lang="it-IT" sz="2000" b="1" kern="1200" dirty="0"/>
            <a:t>PROCESSI DI SISTEMA</a:t>
          </a:r>
        </a:p>
      </dsp:txBody>
      <dsp:txXfrm>
        <a:off x="5361360" y="2110389"/>
        <a:ext cx="3011081" cy="630811"/>
      </dsp:txXfrm>
    </dsp:sp>
    <dsp:sp modelId="{03462E63-1EE7-4FED-BE62-909CD09D6BCA}">
      <dsp:nvSpPr>
        <dsp:cNvPr id="0" name=""/>
        <dsp:cNvSpPr/>
      </dsp:nvSpPr>
      <dsp:spPr>
        <a:xfrm>
          <a:off x="5364588" y="2520292"/>
          <a:ext cx="2668119" cy="4359819"/>
        </a:xfrm>
        <a:prstGeom prst="rect">
          <a:avLst/>
        </a:prstGeom>
        <a:solidFill>
          <a:schemeClr val="lt1">
            <a:hueOff val="0"/>
            <a:satOff val="0"/>
            <a:lumOff val="0"/>
            <a:alphaOff val="0"/>
          </a:schemeClr>
        </a:solidFill>
        <a:ln w="28575"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it-IT" sz="1300" b="1" kern="1200" dirty="0"/>
            <a:t>1) INTERNAZIONALIZZAZIONE</a:t>
          </a:r>
        </a:p>
        <a:p>
          <a:pPr lvl="0" algn="l" defTabSz="577850">
            <a:lnSpc>
              <a:spcPct val="90000"/>
            </a:lnSpc>
            <a:spcBef>
              <a:spcPct val="0"/>
            </a:spcBef>
            <a:spcAft>
              <a:spcPct val="35000"/>
            </a:spcAft>
          </a:pPr>
          <a:endParaRPr lang="it-IT" sz="1300" b="1" kern="1200" dirty="0"/>
        </a:p>
        <a:p>
          <a:pPr lvl="0" algn="l" defTabSz="577850">
            <a:lnSpc>
              <a:spcPct val="90000"/>
            </a:lnSpc>
            <a:spcBef>
              <a:spcPct val="0"/>
            </a:spcBef>
            <a:spcAft>
              <a:spcPct val="35000"/>
            </a:spcAft>
          </a:pPr>
          <a:r>
            <a:rPr lang="it-IT" sz="1300" b="1" kern="1200" dirty="0"/>
            <a:t>2) COMUNICAZIONE ISTITUZIONALE</a:t>
          </a:r>
        </a:p>
        <a:p>
          <a:pPr lvl="0" algn="l" defTabSz="577850">
            <a:lnSpc>
              <a:spcPct val="90000"/>
            </a:lnSpc>
            <a:spcBef>
              <a:spcPct val="0"/>
            </a:spcBef>
            <a:spcAft>
              <a:spcPct val="35000"/>
            </a:spcAft>
          </a:pPr>
          <a:endParaRPr lang="it-IT" sz="1300" b="1" kern="1200" dirty="0"/>
        </a:p>
        <a:p>
          <a:pPr lvl="0" algn="l" defTabSz="577850">
            <a:lnSpc>
              <a:spcPct val="90000"/>
            </a:lnSpc>
            <a:spcBef>
              <a:spcPct val="0"/>
            </a:spcBef>
            <a:spcAft>
              <a:spcPct val="35000"/>
            </a:spcAft>
          </a:pPr>
          <a:r>
            <a:rPr lang="it-IT" sz="1300" b="1" kern="1200" dirty="0"/>
            <a:t>3) ASSICURAZIONE DELLA QUALITA’</a:t>
          </a:r>
        </a:p>
        <a:p>
          <a:pPr lvl="0" algn="l" defTabSz="577850">
            <a:lnSpc>
              <a:spcPct val="90000"/>
            </a:lnSpc>
            <a:spcBef>
              <a:spcPct val="0"/>
            </a:spcBef>
            <a:spcAft>
              <a:spcPct val="35000"/>
            </a:spcAft>
          </a:pPr>
          <a:endParaRPr lang="it-IT" sz="1300" b="1" kern="1200" dirty="0"/>
        </a:p>
        <a:p>
          <a:pPr lvl="0" algn="l" defTabSz="577850">
            <a:lnSpc>
              <a:spcPct val="90000"/>
            </a:lnSpc>
            <a:spcBef>
              <a:spcPct val="0"/>
            </a:spcBef>
            <a:spcAft>
              <a:spcPct val="35000"/>
            </a:spcAft>
          </a:pPr>
          <a:r>
            <a:rPr lang="it-IT" sz="1300" b="1" kern="1200" dirty="0"/>
            <a:t>4) PIANIFICAZIONE STRATEGICA E VALUTAZIONE DELLA PERFORMANCE</a:t>
          </a:r>
        </a:p>
        <a:p>
          <a:pPr lvl="0" algn="l" defTabSz="577850">
            <a:lnSpc>
              <a:spcPct val="90000"/>
            </a:lnSpc>
            <a:spcBef>
              <a:spcPct val="0"/>
            </a:spcBef>
            <a:spcAft>
              <a:spcPct val="35000"/>
            </a:spcAft>
          </a:pPr>
          <a:endParaRPr lang="it-IT" sz="1300" b="1" kern="1200" dirty="0"/>
        </a:p>
        <a:p>
          <a:pPr lvl="0" algn="l" defTabSz="577850">
            <a:lnSpc>
              <a:spcPct val="90000"/>
            </a:lnSpc>
            <a:spcBef>
              <a:spcPct val="0"/>
            </a:spcBef>
            <a:spcAft>
              <a:spcPct val="35000"/>
            </a:spcAft>
          </a:pPr>
          <a:r>
            <a:rPr lang="it-IT" sz="1300" b="1" kern="1200" dirty="0"/>
            <a:t>5) SICUREZZA, AMBIENTE E LABORATORI</a:t>
          </a:r>
        </a:p>
        <a:p>
          <a:pPr lvl="0" algn="l" defTabSz="577850">
            <a:lnSpc>
              <a:spcPct val="90000"/>
            </a:lnSpc>
            <a:spcBef>
              <a:spcPct val="0"/>
            </a:spcBef>
            <a:spcAft>
              <a:spcPct val="35000"/>
            </a:spcAft>
          </a:pPr>
          <a:endParaRPr lang="it-IT" sz="1300" b="1" kern="1200" dirty="0"/>
        </a:p>
        <a:p>
          <a:pPr lvl="0" algn="l" defTabSz="577850">
            <a:lnSpc>
              <a:spcPct val="90000"/>
            </a:lnSpc>
            <a:spcBef>
              <a:spcPct val="0"/>
            </a:spcBef>
            <a:spcAft>
              <a:spcPct val="35000"/>
            </a:spcAft>
          </a:pPr>
          <a:r>
            <a:rPr lang="it-IT" sz="1300" b="1" kern="1200" dirty="0"/>
            <a:t>6) GESTIONE PATRIMONIO IMMOBILIARE E STRUMENTALE</a:t>
          </a:r>
        </a:p>
        <a:p>
          <a:pPr lvl="0" algn="l" defTabSz="577850">
            <a:lnSpc>
              <a:spcPct val="90000"/>
            </a:lnSpc>
            <a:spcBef>
              <a:spcPct val="0"/>
            </a:spcBef>
            <a:spcAft>
              <a:spcPct val="35000"/>
            </a:spcAft>
          </a:pPr>
          <a:endParaRPr lang="it-IT" sz="1300" b="1" kern="1200" dirty="0"/>
        </a:p>
        <a:p>
          <a:pPr lvl="0" algn="l" defTabSz="577850">
            <a:lnSpc>
              <a:spcPct val="90000"/>
            </a:lnSpc>
            <a:spcBef>
              <a:spcPct val="0"/>
            </a:spcBef>
            <a:spcAft>
              <a:spcPct val="35000"/>
            </a:spcAft>
          </a:pPr>
          <a:r>
            <a:rPr lang="it-IT" sz="1300" b="1" kern="1200" dirty="0"/>
            <a:t>7) SISTEMI INFORMATIVI</a:t>
          </a:r>
        </a:p>
      </dsp:txBody>
      <dsp:txXfrm>
        <a:off x="5364588" y="2520292"/>
        <a:ext cx="2668119" cy="435981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bwMode="auto">
          <a:xfrm>
            <a:off x="0" y="0"/>
            <a:ext cx="2947088" cy="496967"/>
          </a:xfrm>
          <a:prstGeom prst="rect">
            <a:avLst/>
          </a:prstGeom>
          <a:noFill/>
          <a:ln w="9525">
            <a:noFill/>
            <a:miter lim="800000"/>
            <a:headEnd/>
            <a:tailEnd/>
          </a:ln>
          <a:effectLst/>
        </p:spPr>
        <p:txBody>
          <a:bodyPr vert="horz" wrap="square" lIns="91650" tIns="45826" rIns="91650" bIns="45826" numCol="1" anchor="t" anchorCtr="0" compatLnSpc="1">
            <a:prstTxWarp prst="textNoShape">
              <a:avLst/>
            </a:prstTxWarp>
          </a:bodyPr>
          <a:lstStyle>
            <a:lvl1pPr>
              <a:defRPr sz="1200"/>
            </a:lvl1pPr>
          </a:lstStyle>
          <a:p>
            <a:pPr>
              <a:defRPr/>
            </a:pPr>
            <a:endParaRPr lang="it-IT"/>
          </a:p>
        </p:txBody>
      </p:sp>
      <p:sp>
        <p:nvSpPr>
          <p:cNvPr id="123907" name="Rectangle 3"/>
          <p:cNvSpPr>
            <a:spLocks noGrp="1" noChangeArrowheads="1"/>
          </p:cNvSpPr>
          <p:nvPr>
            <p:ph type="dt" sz="quarter" idx="1"/>
          </p:nvPr>
        </p:nvSpPr>
        <p:spPr bwMode="auto">
          <a:xfrm>
            <a:off x="3852176" y="0"/>
            <a:ext cx="2947088" cy="496967"/>
          </a:xfrm>
          <a:prstGeom prst="rect">
            <a:avLst/>
          </a:prstGeom>
          <a:noFill/>
          <a:ln w="9525">
            <a:noFill/>
            <a:miter lim="800000"/>
            <a:headEnd/>
            <a:tailEnd/>
          </a:ln>
          <a:effectLst/>
        </p:spPr>
        <p:txBody>
          <a:bodyPr vert="horz" wrap="square" lIns="91650" tIns="45826" rIns="91650" bIns="45826" numCol="1" anchor="t" anchorCtr="0" compatLnSpc="1">
            <a:prstTxWarp prst="textNoShape">
              <a:avLst/>
            </a:prstTxWarp>
          </a:bodyPr>
          <a:lstStyle>
            <a:lvl1pPr algn="r">
              <a:defRPr sz="1200"/>
            </a:lvl1pPr>
          </a:lstStyle>
          <a:p>
            <a:pPr>
              <a:defRPr/>
            </a:pPr>
            <a:endParaRPr lang="it-IT"/>
          </a:p>
        </p:txBody>
      </p:sp>
      <p:sp>
        <p:nvSpPr>
          <p:cNvPr id="123908" name="Rectangle 4"/>
          <p:cNvSpPr>
            <a:spLocks noGrp="1" noChangeArrowheads="1"/>
          </p:cNvSpPr>
          <p:nvPr>
            <p:ph type="ftr" sz="quarter" idx="2"/>
          </p:nvPr>
        </p:nvSpPr>
        <p:spPr bwMode="auto">
          <a:xfrm>
            <a:off x="0" y="9432847"/>
            <a:ext cx="2947088" cy="496966"/>
          </a:xfrm>
          <a:prstGeom prst="rect">
            <a:avLst/>
          </a:prstGeom>
          <a:noFill/>
          <a:ln w="9525">
            <a:noFill/>
            <a:miter lim="800000"/>
            <a:headEnd/>
            <a:tailEnd/>
          </a:ln>
          <a:effectLst/>
        </p:spPr>
        <p:txBody>
          <a:bodyPr vert="horz" wrap="square" lIns="91650" tIns="45826" rIns="91650" bIns="45826" numCol="1" anchor="b" anchorCtr="0" compatLnSpc="1">
            <a:prstTxWarp prst="textNoShape">
              <a:avLst/>
            </a:prstTxWarp>
          </a:bodyPr>
          <a:lstStyle>
            <a:lvl1pPr>
              <a:defRPr sz="1200"/>
            </a:lvl1pPr>
          </a:lstStyle>
          <a:p>
            <a:pPr>
              <a:defRPr/>
            </a:pPr>
            <a:endParaRPr lang="it-IT"/>
          </a:p>
        </p:txBody>
      </p:sp>
      <p:sp>
        <p:nvSpPr>
          <p:cNvPr id="123909" name="Rectangle 5"/>
          <p:cNvSpPr>
            <a:spLocks noGrp="1" noChangeArrowheads="1"/>
          </p:cNvSpPr>
          <p:nvPr>
            <p:ph type="sldNum" sz="quarter" idx="3"/>
          </p:nvPr>
        </p:nvSpPr>
        <p:spPr bwMode="auto">
          <a:xfrm>
            <a:off x="3852176" y="9432847"/>
            <a:ext cx="2947088" cy="496966"/>
          </a:xfrm>
          <a:prstGeom prst="rect">
            <a:avLst/>
          </a:prstGeom>
          <a:noFill/>
          <a:ln w="9525">
            <a:noFill/>
            <a:miter lim="800000"/>
            <a:headEnd/>
            <a:tailEnd/>
          </a:ln>
          <a:effectLst/>
        </p:spPr>
        <p:txBody>
          <a:bodyPr vert="horz" wrap="square" lIns="91650" tIns="45826" rIns="91650" bIns="45826" numCol="1" anchor="b" anchorCtr="0" compatLnSpc="1">
            <a:prstTxWarp prst="textNoShape">
              <a:avLst/>
            </a:prstTxWarp>
          </a:bodyPr>
          <a:lstStyle>
            <a:lvl1pPr algn="r">
              <a:defRPr sz="1200"/>
            </a:lvl1pPr>
          </a:lstStyle>
          <a:p>
            <a:pPr>
              <a:defRPr/>
            </a:pPr>
            <a:fld id="{25BF955F-C4E9-4BFE-BCA4-2ED14AC0D982}" type="slidenum">
              <a:rPr lang="it-IT"/>
              <a:pPr>
                <a:defRPr/>
              </a:pPr>
              <a:t>‹N›</a:t>
            </a:fld>
            <a:endParaRPr lang="it-IT"/>
          </a:p>
        </p:txBody>
      </p:sp>
    </p:spTree>
    <p:extLst>
      <p:ext uri="{BB962C8B-B14F-4D97-AF65-F5344CB8AC3E}">
        <p14:creationId xmlns:p14="http://schemas.microsoft.com/office/powerpoint/2010/main" val="3853899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947088" cy="496967"/>
          </a:xfrm>
          <a:prstGeom prst="rect">
            <a:avLst/>
          </a:prstGeom>
          <a:noFill/>
          <a:ln w="9525">
            <a:noFill/>
            <a:miter lim="800000"/>
            <a:headEnd/>
            <a:tailEnd/>
          </a:ln>
          <a:effectLst/>
        </p:spPr>
        <p:txBody>
          <a:bodyPr vert="horz" wrap="square" lIns="91650" tIns="45826" rIns="91650" bIns="45826" numCol="1" anchor="t" anchorCtr="0" compatLnSpc="1">
            <a:prstTxWarp prst="textNoShape">
              <a:avLst/>
            </a:prstTxWarp>
          </a:bodyPr>
          <a:lstStyle>
            <a:lvl1pPr>
              <a:defRPr sz="1200"/>
            </a:lvl1pPr>
          </a:lstStyle>
          <a:p>
            <a:pPr>
              <a:defRPr/>
            </a:pPr>
            <a:endParaRPr lang="it-IT"/>
          </a:p>
        </p:txBody>
      </p:sp>
      <p:sp>
        <p:nvSpPr>
          <p:cNvPr id="99331" name="Rectangle 3"/>
          <p:cNvSpPr>
            <a:spLocks noGrp="1" noChangeArrowheads="1"/>
          </p:cNvSpPr>
          <p:nvPr>
            <p:ph type="dt" idx="1"/>
          </p:nvPr>
        </p:nvSpPr>
        <p:spPr bwMode="auto">
          <a:xfrm>
            <a:off x="3852176" y="0"/>
            <a:ext cx="2947088" cy="496967"/>
          </a:xfrm>
          <a:prstGeom prst="rect">
            <a:avLst/>
          </a:prstGeom>
          <a:noFill/>
          <a:ln w="9525">
            <a:noFill/>
            <a:miter lim="800000"/>
            <a:headEnd/>
            <a:tailEnd/>
          </a:ln>
          <a:effectLst/>
        </p:spPr>
        <p:txBody>
          <a:bodyPr vert="horz" wrap="square" lIns="91650" tIns="45826" rIns="91650" bIns="45826" numCol="1" anchor="t" anchorCtr="0" compatLnSpc="1">
            <a:prstTxWarp prst="textNoShape">
              <a:avLst/>
            </a:prstTxWarp>
          </a:bodyPr>
          <a:lstStyle>
            <a:lvl1pPr algn="r">
              <a:defRPr sz="1200"/>
            </a:lvl1pPr>
          </a:lstStyle>
          <a:p>
            <a:pPr>
              <a:defRPr/>
            </a:pPr>
            <a:endParaRPr lang="it-IT"/>
          </a:p>
        </p:txBody>
      </p:sp>
      <p:sp>
        <p:nvSpPr>
          <p:cNvPr id="14340" name="Rectangle 4"/>
          <p:cNvSpPr>
            <a:spLocks noGrp="1" noRot="1" noChangeAspect="1" noChangeArrowheads="1" noTextEdit="1"/>
          </p:cNvSpPr>
          <p:nvPr>
            <p:ph type="sldImg" idx="2"/>
          </p:nvPr>
        </p:nvSpPr>
        <p:spPr bwMode="auto">
          <a:xfrm>
            <a:off x="919163" y="746125"/>
            <a:ext cx="4962525" cy="3722688"/>
          </a:xfrm>
          <a:prstGeom prst="rect">
            <a:avLst/>
          </a:prstGeom>
          <a:noFill/>
          <a:ln w="9525">
            <a:solidFill>
              <a:srgbClr val="000000"/>
            </a:solidFill>
            <a:miter lim="800000"/>
            <a:headEnd/>
            <a:tailEnd/>
          </a:ln>
        </p:spPr>
      </p:sp>
      <p:sp>
        <p:nvSpPr>
          <p:cNvPr id="99333" name="Rectangle 5"/>
          <p:cNvSpPr>
            <a:spLocks noGrp="1" noChangeArrowheads="1"/>
          </p:cNvSpPr>
          <p:nvPr>
            <p:ph type="body" sz="quarter" idx="3"/>
          </p:nvPr>
        </p:nvSpPr>
        <p:spPr bwMode="auto">
          <a:xfrm>
            <a:off x="906675" y="4717219"/>
            <a:ext cx="4985914" cy="4467940"/>
          </a:xfrm>
          <a:prstGeom prst="rect">
            <a:avLst/>
          </a:prstGeom>
          <a:noFill/>
          <a:ln w="9525">
            <a:noFill/>
            <a:miter lim="800000"/>
            <a:headEnd/>
            <a:tailEnd/>
          </a:ln>
          <a:effectLst/>
        </p:spPr>
        <p:txBody>
          <a:bodyPr vert="horz" wrap="square" lIns="91650" tIns="45826" rIns="91650" bIns="45826"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99334" name="Rectangle 6"/>
          <p:cNvSpPr>
            <a:spLocks noGrp="1" noChangeArrowheads="1"/>
          </p:cNvSpPr>
          <p:nvPr>
            <p:ph type="ftr" sz="quarter" idx="4"/>
          </p:nvPr>
        </p:nvSpPr>
        <p:spPr bwMode="auto">
          <a:xfrm>
            <a:off x="0" y="9432847"/>
            <a:ext cx="2947088" cy="496966"/>
          </a:xfrm>
          <a:prstGeom prst="rect">
            <a:avLst/>
          </a:prstGeom>
          <a:noFill/>
          <a:ln w="9525">
            <a:noFill/>
            <a:miter lim="800000"/>
            <a:headEnd/>
            <a:tailEnd/>
          </a:ln>
          <a:effectLst/>
        </p:spPr>
        <p:txBody>
          <a:bodyPr vert="horz" wrap="square" lIns="91650" tIns="45826" rIns="91650" bIns="45826" numCol="1" anchor="b" anchorCtr="0" compatLnSpc="1">
            <a:prstTxWarp prst="textNoShape">
              <a:avLst/>
            </a:prstTxWarp>
          </a:bodyPr>
          <a:lstStyle>
            <a:lvl1pPr>
              <a:defRPr sz="1200"/>
            </a:lvl1pPr>
          </a:lstStyle>
          <a:p>
            <a:pPr>
              <a:defRPr/>
            </a:pPr>
            <a:endParaRPr lang="it-IT"/>
          </a:p>
        </p:txBody>
      </p:sp>
      <p:sp>
        <p:nvSpPr>
          <p:cNvPr id="99335" name="Rectangle 7"/>
          <p:cNvSpPr>
            <a:spLocks noGrp="1" noChangeArrowheads="1"/>
          </p:cNvSpPr>
          <p:nvPr>
            <p:ph type="sldNum" sz="quarter" idx="5"/>
          </p:nvPr>
        </p:nvSpPr>
        <p:spPr bwMode="auto">
          <a:xfrm>
            <a:off x="3852176" y="9432847"/>
            <a:ext cx="2947088" cy="496966"/>
          </a:xfrm>
          <a:prstGeom prst="rect">
            <a:avLst/>
          </a:prstGeom>
          <a:noFill/>
          <a:ln w="9525">
            <a:noFill/>
            <a:miter lim="800000"/>
            <a:headEnd/>
            <a:tailEnd/>
          </a:ln>
          <a:effectLst/>
        </p:spPr>
        <p:txBody>
          <a:bodyPr vert="horz" wrap="square" lIns="91650" tIns="45826" rIns="91650" bIns="45826" numCol="1" anchor="b" anchorCtr="0" compatLnSpc="1">
            <a:prstTxWarp prst="textNoShape">
              <a:avLst/>
            </a:prstTxWarp>
          </a:bodyPr>
          <a:lstStyle>
            <a:lvl1pPr algn="r">
              <a:defRPr sz="1200"/>
            </a:lvl1pPr>
          </a:lstStyle>
          <a:p>
            <a:pPr>
              <a:defRPr/>
            </a:pPr>
            <a:fld id="{E9EA5EFC-1F32-4A0A-90B6-E27E0BB249EE}" type="slidenum">
              <a:rPr lang="it-IT"/>
              <a:pPr>
                <a:defRPr/>
              </a:pPr>
              <a:t>‹N›</a:t>
            </a:fld>
            <a:endParaRPr lang="it-IT"/>
          </a:p>
        </p:txBody>
      </p:sp>
    </p:spTree>
    <p:extLst>
      <p:ext uri="{BB962C8B-B14F-4D97-AF65-F5344CB8AC3E}">
        <p14:creationId xmlns:p14="http://schemas.microsoft.com/office/powerpoint/2010/main" val="38262371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4"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ettangolo arrotondato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ttangolo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ttangolo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ttangolo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a:t>Fare clic per modificare lo stile del sottotitolo dello schema</a:t>
            </a:r>
            <a:endParaRPr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it-IT"/>
              <a:t>Fare clic per modificare lo stile del titolo</a:t>
            </a:r>
            <a:endParaRPr lang="en-US"/>
          </a:p>
        </p:txBody>
      </p:sp>
      <p:sp>
        <p:nvSpPr>
          <p:cNvPr id="11" name="Segnaposto data 27"/>
          <p:cNvSpPr>
            <a:spLocks noGrp="1"/>
          </p:cNvSpPr>
          <p:nvPr>
            <p:ph type="dt" sz="half" idx="10"/>
          </p:nvPr>
        </p:nvSpPr>
        <p:spPr/>
        <p:txBody>
          <a:bodyPr/>
          <a:lstStyle>
            <a:lvl1pPr>
              <a:defRPr/>
            </a:lvl1pPr>
          </a:lstStyle>
          <a:p>
            <a:pPr>
              <a:defRPr/>
            </a:pPr>
            <a:fld id="{4EFAED89-56AD-4014-8BBB-8669B9E9FB15}" type="datetimeFigureOut">
              <a:rPr lang="en-US"/>
              <a:pPr>
                <a:defRPr/>
              </a:pPr>
              <a:t>2/21/2017</a:t>
            </a:fld>
            <a:endParaRPr lang="en-US"/>
          </a:p>
        </p:txBody>
      </p:sp>
      <p:sp>
        <p:nvSpPr>
          <p:cNvPr id="12" name="Segnaposto piè di pagina 16"/>
          <p:cNvSpPr>
            <a:spLocks noGrp="1"/>
          </p:cNvSpPr>
          <p:nvPr>
            <p:ph type="ftr" sz="quarter" idx="11"/>
          </p:nvPr>
        </p:nvSpPr>
        <p:spPr/>
        <p:txBody>
          <a:bodyPr/>
          <a:lstStyle>
            <a:lvl1pPr>
              <a:defRPr/>
            </a:lvl1pPr>
          </a:lstStyle>
          <a:p>
            <a:pPr>
              <a:defRPr/>
            </a:pPr>
            <a:endParaRPr lang="en-US"/>
          </a:p>
        </p:txBody>
      </p:sp>
      <p:sp>
        <p:nvSpPr>
          <p:cNvPr id="13" name="Segnaposto numero diapositiva 28"/>
          <p:cNvSpPr>
            <a:spLocks noGrp="1"/>
          </p:cNvSpPr>
          <p:nvPr>
            <p:ph type="sldNum" sz="quarter" idx="12"/>
          </p:nvPr>
        </p:nvSpPr>
        <p:spPr/>
        <p:txBody>
          <a:bodyPr/>
          <a:lstStyle>
            <a:lvl1pPr>
              <a:defRPr sz="1400" smtClean="0">
                <a:solidFill>
                  <a:srgbClr val="FFFFFF"/>
                </a:solidFill>
              </a:defRPr>
            </a:lvl1pPr>
          </a:lstStyle>
          <a:p>
            <a:pPr>
              <a:defRPr/>
            </a:pPr>
            <a:fld id="{5F649E07-A5FD-4DD0-AA6D-0B530BC93DC9}" type="slidenum">
              <a:rPr lang="en-US"/>
              <a:pPr>
                <a:defRPr/>
              </a:pPr>
              <a:t>‹N›</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F3C5931-0816-4A99-B29F-B17088DBDCD2}"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Diapositiva titolo">
    <p:spTree>
      <p:nvGrpSpPr>
        <p:cNvPr id="1" name=""/>
        <p:cNvGrpSpPr/>
        <p:nvPr/>
      </p:nvGrpSpPr>
      <p:grpSpPr>
        <a:xfrm>
          <a:off x="0" y="0"/>
          <a:ext cx="0" cy="0"/>
          <a:chOff x="0" y="0"/>
          <a:chExt cx="0" cy="0"/>
        </a:xfrm>
      </p:grpSpPr>
      <p:pic>
        <p:nvPicPr>
          <p:cNvPr id="2" name="Picture 7"/>
          <p:cNvPicPr>
            <a:picLocks noChangeAspect="1"/>
          </p:cNvPicPr>
          <p:nvPr userDrawn="1"/>
        </p:nvPicPr>
        <p:blipFill>
          <a:blip r:embed="rId2">
            <a:lum bright="70000" contrast="-70000"/>
          </a:blip>
          <a:srcRect/>
          <a:stretch>
            <a:fillRect/>
          </a:stretch>
        </p:blipFill>
        <p:spPr bwMode="auto">
          <a:xfrm>
            <a:off x="-14288" y="0"/>
            <a:ext cx="9166226" cy="6273800"/>
          </a:xfrm>
          <a:prstGeom prst="rect">
            <a:avLst/>
          </a:prstGeom>
          <a:noFill/>
          <a:ln w="9525">
            <a:noFill/>
            <a:miter lim="800000"/>
            <a:headEnd/>
            <a:tailEnd/>
          </a:ln>
        </p:spPr>
      </p:pic>
      <p:sp>
        <p:nvSpPr>
          <p:cNvPr id="3" name="Rectangle 1"/>
          <p:cNvSpPr>
            <a:spLocks/>
          </p:cNvSpPr>
          <p:nvPr userDrawn="1"/>
        </p:nvSpPr>
        <p:spPr bwMode="auto">
          <a:xfrm>
            <a:off x="0" y="6273800"/>
            <a:ext cx="9144000" cy="596900"/>
          </a:xfrm>
          <a:prstGeom prst="rect">
            <a:avLst/>
          </a:prstGeom>
          <a:solidFill>
            <a:srgbClr val="003F6F"/>
          </a:solidFill>
          <a:ln w="9525">
            <a:solidFill>
              <a:schemeClr val="tx1"/>
            </a:solidFill>
            <a:round/>
            <a:headEnd/>
            <a:tailEnd/>
          </a:ln>
        </p:spPr>
        <p:txBody>
          <a:bodyPr lIns="0" tIns="0" rIns="0" bIns="0"/>
          <a:lstStyle/>
          <a:p>
            <a:pPr>
              <a:defRPr/>
            </a:pPr>
            <a:endParaRPr lang="it-IT" altLang="it-IT"/>
          </a:p>
        </p:txBody>
      </p:sp>
      <p:sp>
        <p:nvSpPr>
          <p:cNvPr id="4" name="Text Box 2"/>
          <p:cNvSpPr txBox="1">
            <a:spLocks noChangeArrowheads="1"/>
          </p:cNvSpPr>
          <p:nvPr userDrawn="1"/>
        </p:nvSpPr>
        <p:spPr bwMode="auto">
          <a:xfrm>
            <a:off x="8391525" y="6372225"/>
            <a:ext cx="334963" cy="304800"/>
          </a:xfrm>
          <a:prstGeom prst="rect">
            <a:avLst/>
          </a:prstGeom>
          <a:noFill/>
          <a:ln>
            <a:noFill/>
          </a:ln>
          <a:effectLst/>
          <a:extLst/>
        </p:spPr>
        <p:txBody>
          <a:bodyPr wrap="none"/>
          <a:lstStyle>
            <a:lvl1pPr eaLnBrk="0" hangingPunct="0">
              <a:defRPr sz="2400">
                <a:solidFill>
                  <a:srgbClr val="000000"/>
                </a:solidFill>
                <a:latin typeface="Arial" pitchFamily="34" charset="0"/>
                <a:ea typeface="ヒラギノ角ゴ ProN W3" pitchFamily="1" charset="-128"/>
                <a:sym typeface="Arial" pitchFamily="34" charset="0"/>
              </a:defRPr>
            </a:lvl1pPr>
            <a:lvl2pPr marL="742950" indent="-285750" eaLnBrk="0" hangingPunct="0">
              <a:defRPr sz="2400">
                <a:solidFill>
                  <a:srgbClr val="000000"/>
                </a:solidFill>
                <a:latin typeface="Arial" pitchFamily="34" charset="0"/>
                <a:ea typeface="ヒラギノ角ゴ ProN W3" pitchFamily="1" charset="-128"/>
                <a:sym typeface="Arial" pitchFamily="34" charset="0"/>
              </a:defRPr>
            </a:lvl2pPr>
            <a:lvl3pPr marL="1143000" indent="-228600" eaLnBrk="0" hangingPunct="0">
              <a:defRPr sz="2400">
                <a:solidFill>
                  <a:srgbClr val="000000"/>
                </a:solidFill>
                <a:latin typeface="Arial" pitchFamily="34" charset="0"/>
                <a:ea typeface="ヒラギノ角ゴ ProN W3" pitchFamily="1" charset="-128"/>
                <a:sym typeface="Arial" pitchFamily="34" charset="0"/>
              </a:defRPr>
            </a:lvl3pPr>
            <a:lvl4pPr marL="1600200" indent="-228600" eaLnBrk="0" hangingPunct="0">
              <a:defRPr sz="2400">
                <a:solidFill>
                  <a:srgbClr val="000000"/>
                </a:solidFill>
                <a:latin typeface="Arial" pitchFamily="34" charset="0"/>
                <a:ea typeface="ヒラギノ角ゴ ProN W3" pitchFamily="1" charset="-128"/>
                <a:sym typeface="Arial" pitchFamily="34" charset="0"/>
              </a:defRPr>
            </a:lvl4pPr>
            <a:lvl5pPr marL="2057400" indent="-228600" eaLnBrk="0" hangingPunct="0">
              <a:defRPr sz="2400">
                <a:solidFill>
                  <a:srgbClr val="000000"/>
                </a:solidFill>
                <a:latin typeface="Arial" pitchFamily="34" charset="0"/>
                <a:ea typeface="ヒラギノ角ゴ ProN W3" pitchFamily="1" charset="-128"/>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pitchFamily="1" charset="-128"/>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pitchFamily="1" charset="-128"/>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pitchFamily="1" charset="-128"/>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pitchFamily="1" charset="-128"/>
                <a:sym typeface="Arial" pitchFamily="34" charset="0"/>
              </a:defRPr>
            </a:lvl9pPr>
          </a:lstStyle>
          <a:p>
            <a:pPr algn="ctr" eaLnBrk="1" hangingPunct="1">
              <a:defRPr/>
            </a:pPr>
            <a:fld id="{74DAE56C-BA89-4DC5-8F5A-61B768871ACE}" type="slidenum">
              <a:rPr lang="en-US" sz="1400" smtClean="0">
                <a:solidFill>
                  <a:srgbClr val="FFFFFF"/>
                </a:solidFill>
                <a:ea typeface="MS PGothic" pitchFamily="34" charset="-128"/>
              </a:rPr>
              <a:pPr algn="ctr" eaLnBrk="1" hangingPunct="1">
                <a:defRPr/>
              </a:pPr>
              <a:t>‹N›</a:t>
            </a:fld>
            <a:endParaRPr lang="en-US" sz="1400">
              <a:solidFill>
                <a:srgbClr val="FFFFFF"/>
              </a:solidFill>
              <a:ea typeface="MS PGothic" pitchFamily="34" charset="-128"/>
            </a:endParaRPr>
          </a:p>
        </p:txBody>
      </p:sp>
      <p:pic>
        <p:nvPicPr>
          <p:cNvPr id="5" name="Picture 3"/>
          <p:cNvPicPr>
            <a:picLocks noChangeAspect="1" noChangeArrowheads="1"/>
          </p:cNvPicPr>
          <p:nvPr userDrawn="1"/>
        </p:nvPicPr>
        <p:blipFill>
          <a:blip r:embed="rId3"/>
          <a:srcRect/>
          <a:stretch>
            <a:fillRect/>
          </a:stretch>
        </p:blipFill>
        <p:spPr bwMode="auto">
          <a:xfrm>
            <a:off x="455613" y="3175"/>
            <a:ext cx="895350" cy="1638300"/>
          </a:xfrm>
          <a:prstGeom prst="rect">
            <a:avLst/>
          </a:prstGeom>
          <a:noFill/>
          <a:ln w="9525">
            <a:noFill/>
            <a:round/>
            <a:headEnd/>
            <a:tailEnd/>
          </a:ln>
        </p:spPr>
      </p:pic>
      <p:sp>
        <p:nvSpPr>
          <p:cNvPr id="6" name="Rectangle 4"/>
          <p:cNvSpPr>
            <a:spLocks/>
          </p:cNvSpPr>
          <p:nvPr userDrawn="1"/>
        </p:nvSpPr>
        <p:spPr bwMode="auto">
          <a:xfrm>
            <a:off x="406400" y="6375400"/>
            <a:ext cx="992188" cy="307975"/>
          </a:xfrm>
          <a:prstGeom prst="rect">
            <a:avLst/>
          </a:prstGeom>
          <a:noFill/>
          <a:ln w="12700">
            <a:noFill/>
            <a:miter lim="800000"/>
            <a:headEnd/>
            <a:tailEnd/>
          </a:ln>
        </p:spPr>
        <p:txBody>
          <a:bodyPr wrap="none" lIns="0" tIns="0" rIns="40639" bIns="0">
            <a:spAutoFit/>
          </a:bodyPr>
          <a:lstStyle/>
          <a:p>
            <a:pPr>
              <a:defRPr/>
            </a:pPr>
            <a:r>
              <a:rPr lang="en-US" altLang="it-IT" sz="2000">
                <a:solidFill>
                  <a:srgbClr val="FFFFFF"/>
                </a:solidFill>
                <a:latin typeface="Futura Book 2" charset="0"/>
                <a:ea typeface="MS PGothic" pitchFamily="34" charset="-128"/>
                <a:sym typeface="Futura Book 2" charset="0"/>
              </a:rPr>
              <a:t>unipv.eu</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endParaRPr lang="it-IT"/>
          </a:p>
        </p:txBody>
      </p:sp>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pPr>
              <a:defRPr/>
            </a:pPr>
            <a:fld id="{864CA0C1-CA5D-413A-AA6A-C593D2933493}" type="slidenum">
              <a:rPr lang="it-IT" smtClean="0"/>
              <a:pPr>
                <a:defRPr/>
              </a:pPr>
              <a:t>‹N›</a:t>
            </a:fld>
            <a:endParaRPr lang="it-IT"/>
          </a:p>
        </p:txBody>
      </p:sp>
    </p:spTree>
    <p:extLst>
      <p:ext uri="{BB962C8B-B14F-4D97-AF65-F5344CB8AC3E}">
        <p14:creationId xmlns:p14="http://schemas.microsoft.com/office/powerpoint/2010/main" val="183951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8" name="Segnaposto contenuto 7"/>
          <p:cNvSpPr>
            <a:spLocks noGrp="1"/>
          </p:cNvSpPr>
          <p:nvPr>
            <p:ph sz="quarter" idx="1"/>
          </p:nvPr>
        </p:nvSpPr>
        <p:spPr>
          <a:xfrm>
            <a:off x="914400" y="1447800"/>
            <a:ext cx="7772400" cy="45720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0B7997A-9BA3-437A-83B4-F3D32E592EA0}"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4"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ttangolo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ttangolo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ttangolo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olo 1"/>
          <p:cNvSpPr>
            <a:spLocks noGrp="1"/>
          </p:cNvSpPr>
          <p:nvPr>
            <p:ph type="title"/>
          </p:nvPr>
        </p:nvSpPr>
        <p:spPr>
          <a:xfrm>
            <a:off x="722313" y="952500"/>
            <a:ext cx="7772400" cy="1362075"/>
          </a:xfrm>
        </p:spPr>
        <p:txBody>
          <a:bodyPr/>
          <a:lstStyle>
            <a:lvl1pPr algn="l">
              <a:buNone/>
              <a:defRPr sz="4000" b="0" cap="none"/>
            </a:lvl1pPr>
          </a:lstStyle>
          <a:p>
            <a:r>
              <a:rPr lang="it-IT"/>
              <a:t>Fare clic per modificare lo stile del titolo</a:t>
            </a:r>
            <a:endParaRPr lang="en-US"/>
          </a:p>
        </p:txBody>
      </p:sp>
      <p:sp>
        <p:nvSpPr>
          <p:cNvPr id="3" name="Segnaposto testo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a:t>Fare clic per modificare stili del testo dello schema</a:t>
            </a:r>
          </a:p>
        </p:txBody>
      </p:sp>
      <p:sp>
        <p:nvSpPr>
          <p:cNvPr id="9" name="Segnaposto data 3"/>
          <p:cNvSpPr>
            <a:spLocks noGrp="1"/>
          </p:cNvSpPr>
          <p:nvPr>
            <p:ph type="dt" sz="half" idx="10"/>
          </p:nvPr>
        </p:nvSpPr>
        <p:spPr/>
        <p:txBody>
          <a:bodyPr/>
          <a:lstStyle>
            <a:lvl1pPr>
              <a:defRPr/>
            </a:lvl1pPr>
          </a:lstStyle>
          <a:p>
            <a:pPr>
              <a:defRPr/>
            </a:pPr>
            <a:endParaRPr lang="it-IT"/>
          </a:p>
        </p:txBody>
      </p:sp>
      <p:sp>
        <p:nvSpPr>
          <p:cNvPr id="10" name="Segnaposto piè di pagina 4"/>
          <p:cNvSpPr>
            <a:spLocks noGrp="1"/>
          </p:cNvSpPr>
          <p:nvPr>
            <p:ph type="ftr" sz="quarter" idx="11"/>
          </p:nvPr>
        </p:nvSpPr>
        <p:spPr>
          <a:xfrm>
            <a:off x="800100" y="6172200"/>
            <a:ext cx="4000500" cy="457200"/>
          </a:xfrm>
        </p:spPr>
        <p:txBody>
          <a:bodyPr/>
          <a:lstStyle>
            <a:lvl1pPr>
              <a:defRPr/>
            </a:lvl1pPr>
          </a:lstStyle>
          <a:p>
            <a:pPr>
              <a:defRPr/>
            </a:pPr>
            <a:endParaRPr lang="it-IT"/>
          </a:p>
        </p:txBody>
      </p:sp>
      <p:sp>
        <p:nvSpPr>
          <p:cNvPr id="11" name="Segnaposto numero diapositiva 5"/>
          <p:cNvSpPr>
            <a:spLocks noGrp="1"/>
          </p:cNvSpPr>
          <p:nvPr>
            <p:ph type="sldNum" sz="quarter" idx="12"/>
          </p:nvPr>
        </p:nvSpPr>
        <p:spPr>
          <a:xfrm>
            <a:off x="146050" y="6208713"/>
            <a:ext cx="457200" cy="457200"/>
          </a:xfrm>
        </p:spPr>
        <p:txBody>
          <a:bodyPr/>
          <a:lstStyle>
            <a:lvl1pPr>
              <a:defRPr/>
            </a:lvl1pPr>
          </a:lstStyle>
          <a:p>
            <a:pPr>
              <a:defRPr/>
            </a:pPr>
            <a:fld id="{B543235B-5447-4DCD-B1A4-53C252B1FB82}" type="slidenum">
              <a:rPr lang="it-IT"/>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9" name="Segnaposto contenuto 8"/>
          <p:cNvSpPr>
            <a:spLocks noGrp="1"/>
          </p:cNvSpPr>
          <p:nvPr>
            <p:ph sz="quarter" idx="1"/>
          </p:nvPr>
        </p:nvSpPr>
        <p:spPr>
          <a:xfrm>
            <a:off x="914400" y="1447800"/>
            <a:ext cx="3749040" cy="45720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Segnaposto contenuto 10"/>
          <p:cNvSpPr>
            <a:spLocks noGrp="1"/>
          </p:cNvSpPr>
          <p:nvPr>
            <p:ph sz="quarter" idx="2"/>
          </p:nvPr>
        </p:nvSpPr>
        <p:spPr>
          <a:xfrm>
            <a:off x="4933950" y="1447800"/>
            <a:ext cx="3749040" cy="45720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lvl1pPr>
              <a:defRPr/>
            </a:lvl1pPr>
          </a:lstStyle>
          <a:p>
            <a:pPr>
              <a:defRPr/>
            </a:pPr>
            <a:endParaRPr lang="it-IT"/>
          </a:p>
        </p:txBody>
      </p:sp>
      <p:sp>
        <p:nvSpPr>
          <p:cNvPr id="6" name="Segnaposto piè di pagina 5"/>
          <p:cNvSpPr>
            <a:spLocks noGrp="1"/>
          </p:cNvSpPr>
          <p:nvPr>
            <p:ph type="ftr" sz="quarter" idx="11"/>
          </p:nvPr>
        </p:nvSpPr>
        <p:spPr/>
        <p:txBody>
          <a:bodyPr/>
          <a:lstStyle>
            <a:lvl1pPr>
              <a:defRPr/>
            </a:lvl1pPr>
          </a:lstStyle>
          <a:p>
            <a:pPr>
              <a:defRPr/>
            </a:pPr>
            <a:endParaRPr lang="it-IT"/>
          </a:p>
        </p:txBody>
      </p:sp>
      <p:sp>
        <p:nvSpPr>
          <p:cNvPr id="7" name="Segnaposto numero diapositiva 6"/>
          <p:cNvSpPr>
            <a:spLocks noGrp="1"/>
          </p:cNvSpPr>
          <p:nvPr>
            <p:ph type="sldNum" sz="quarter" idx="12"/>
          </p:nvPr>
        </p:nvSpPr>
        <p:spPr/>
        <p:txBody>
          <a:bodyPr/>
          <a:lstStyle>
            <a:lvl1pPr>
              <a:defRPr/>
            </a:lvl1pPr>
          </a:lstStyle>
          <a:p>
            <a:pPr>
              <a:defRPr/>
            </a:pPr>
            <a:fld id="{0F6E5997-A214-4472-AA36-2A49E91CD9B3}"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lstStyle>
            <a:lvl1pPr>
              <a:defRPr/>
            </a:lvl1pPr>
          </a:lstStyle>
          <a:p>
            <a:r>
              <a:rPr lang="it-IT"/>
              <a:t>Fare clic per modificare lo stile del titolo</a:t>
            </a:r>
            <a:endParaRPr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it-IT"/>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it-IT"/>
              <a:t>Fare clic per modificare stili del testo dello schema</a:t>
            </a:r>
          </a:p>
        </p:txBody>
      </p:sp>
      <p:sp>
        <p:nvSpPr>
          <p:cNvPr id="11" name="Segnaposto contenuto 10"/>
          <p:cNvSpPr>
            <a:spLocks noGrp="1"/>
          </p:cNvSpPr>
          <p:nvPr>
            <p:ph sz="half" idx="2"/>
          </p:nvPr>
        </p:nvSpPr>
        <p:spPr>
          <a:xfrm>
            <a:off x="914400" y="2247900"/>
            <a:ext cx="3733800" cy="3886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3" name="Segnaposto contenuto 12"/>
          <p:cNvSpPr>
            <a:spLocks noGrp="1"/>
          </p:cNvSpPr>
          <p:nvPr>
            <p:ph sz="half" idx="4"/>
          </p:nvPr>
        </p:nvSpPr>
        <p:spPr>
          <a:xfrm>
            <a:off x="4953000" y="2247900"/>
            <a:ext cx="3733800" cy="3886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a:spLocks noGrp="1"/>
          </p:cNvSpPr>
          <p:nvPr>
            <p:ph type="dt" sz="half" idx="10"/>
          </p:nvPr>
        </p:nvSpPr>
        <p:spPr/>
        <p:txBody>
          <a:bodyPr/>
          <a:lstStyle>
            <a:lvl1pPr>
              <a:defRPr/>
            </a:lvl1pPr>
          </a:lstStyle>
          <a:p>
            <a:pPr>
              <a:defRPr/>
            </a:pPr>
            <a:endParaRPr lang="it-IT"/>
          </a:p>
        </p:txBody>
      </p:sp>
      <p:sp>
        <p:nvSpPr>
          <p:cNvPr id="8" name="Segnaposto piè di pagina 7"/>
          <p:cNvSpPr>
            <a:spLocks noGrp="1"/>
          </p:cNvSpPr>
          <p:nvPr>
            <p:ph type="ftr" sz="quarter" idx="11"/>
          </p:nvPr>
        </p:nvSpPr>
        <p:spPr/>
        <p:txBody>
          <a:bodyPr/>
          <a:lstStyle>
            <a:lvl1pPr>
              <a:defRPr/>
            </a:lvl1pPr>
          </a:lstStyle>
          <a:p>
            <a:pPr>
              <a:defRPr/>
            </a:pPr>
            <a:endParaRPr lang="it-IT"/>
          </a:p>
        </p:txBody>
      </p:sp>
      <p:sp>
        <p:nvSpPr>
          <p:cNvPr id="9" name="Segnaposto numero diapositiva 8"/>
          <p:cNvSpPr>
            <a:spLocks noGrp="1"/>
          </p:cNvSpPr>
          <p:nvPr>
            <p:ph type="sldNum" sz="quarter" idx="12"/>
          </p:nvPr>
        </p:nvSpPr>
        <p:spPr/>
        <p:txBody>
          <a:bodyPr/>
          <a:lstStyle>
            <a:lvl1pPr>
              <a:defRPr/>
            </a:lvl1pPr>
          </a:lstStyle>
          <a:p>
            <a:pPr>
              <a:defRPr/>
            </a:pPr>
            <a:fld id="{8269564C-1333-434F-A736-C9A7FC065938}"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lvl1pPr>
              <a:defRPr/>
            </a:lvl1pPr>
          </a:lstStyle>
          <a:p>
            <a:pPr>
              <a:defRPr/>
            </a:pPr>
            <a:endParaRPr lang="it-IT"/>
          </a:p>
        </p:txBody>
      </p:sp>
      <p:sp>
        <p:nvSpPr>
          <p:cNvPr id="4" name="Segnaposto piè di pagina 3"/>
          <p:cNvSpPr>
            <a:spLocks noGrp="1"/>
          </p:cNvSpPr>
          <p:nvPr>
            <p:ph type="ftr" sz="quarter" idx="11"/>
          </p:nvPr>
        </p:nvSpPr>
        <p:spPr/>
        <p:txBody>
          <a:bodyPr/>
          <a:lstStyle>
            <a:lvl1pPr>
              <a:defRPr/>
            </a:lvl1pPr>
          </a:lstStyle>
          <a:p>
            <a:pPr>
              <a:defRPr/>
            </a:pPr>
            <a:endParaRPr lang="it-IT"/>
          </a:p>
        </p:txBody>
      </p:sp>
      <p:sp>
        <p:nvSpPr>
          <p:cNvPr id="5" name="Segnaposto numero diapositiva 4"/>
          <p:cNvSpPr>
            <a:spLocks noGrp="1"/>
          </p:cNvSpPr>
          <p:nvPr>
            <p:ph type="sldNum" sz="quarter" idx="12"/>
          </p:nvPr>
        </p:nvSpPr>
        <p:spPr/>
        <p:txBody>
          <a:bodyPr/>
          <a:lstStyle>
            <a:lvl1pPr>
              <a:defRPr/>
            </a:lvl1pPr>
          </a:lstStyle>
          <a:p>
            <a:pPr>
              <a:defRPr/>
            </a:pPr>
            <a:fld id="{DCCFC5BF-53AD-41A6-A248-00F03D632A3D}"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5"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ettangolo arrotondato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olo 1"/>
          <p:cNvSpPr>
            <a:spLocks noGrp="1"/>
          </p:cNvSpPr>
          <p:nvPr>
            <p:ph type="title"/>
          </p:nvPr>
        </p:nvSpPr>
        <p:spPr>
          <a:xfrm>
            <a:off x="914400" y="273050"/>
            <a:ext cx="7772400" cy="1143000"/>
          </a:xfrm>
        </p:spPr>
        <p:txBody>
          <a:bodyPr/>
          <a:lstStyle>
            <a:lvl1pPr algn="l">
              <a:buNone/>
              <a:defRPr sz="4000" b="0"/>
            </a:lvl1pPr>
          </a:lstStyle>
          <a:p>
            <a:r>
              <a:rPr lang="it-IT"/>
              <a:t>Fare clic per modificare lo stile del titolo</a:t>
            </a:r>
            <a:endParaRPr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it-IT"/>
              <a:t>Fare clic per modificare stili del testo dello schema</a:t>
            </a:r>
          </a:p>
        </p:txBody>
      </p:sp>
      <p:sp>
        <p:nvSpPr>
          <p:cNvPr id="11" name="Segnaposto contenuto 10"/>
          <p:cNvSpPr>
            <a:spLocks noGrp="1"/>
          </p:cNvSpPr>
          <p:nvPr>
            <p:ph sz="quarter" idx="1"/>
          </p:nvPr>
        </p:nvSpPr>
        <p:spPr>
          <a:xfrm>
            <a:off x="2971800" y="1600200"/>
            <a:ext cx="5715000" cy="4495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4"/>
          <p:cNvSpPr>
            <a:spLocks noGrp="1"/>
          </p:cNvSpPr>
          <p:nvPr>
            <p:ph type="dt" sz="half" idx="10"/>
          </p:nvPr>
        </p:nvSpPr>
        <p:spPr/>
        <p:txBody>
          <a:bodyPr/>
          <a:lstStyle>
            <a:lvl1pPr>
              <a:defRPr/>
            </a:lvl1pPr>
          </a:lstStyle>
          <a:p>
            <a:pPr>
              <a:defRPr/>
            </a:pPr>
            <a:endParaRPr lang="it-IT"/>
          </a:p>
        </p:txBody>
      </p:sp>
      <p:sp>
        <p:nvSpPr>
          <p:cNvPr id="8" name="Segnaposto piè di pagina 5"/>
          <p:cNvSpPr>
            <a:spLocks noGrp="1"/>
          </p:cNvSpPr>
          <p:nvPr>
            <p:ph type="ftr" sz="quarter" idx="11"/>
          </p:nvPr>
        </p:nvSpPr>
        <p:spPr/>
        <p:txBody>
          <a:bodyPr/>
          <a:lstStyle>
            <a:lvl1pPr>
              <a:defRPr/>
            </a:lvl1pPr>
          </a:lstStyle>
          <a:p>
            <a:pPr>
              <a:defRPr/>
            </a:pPr>
            <a:endParaRPr lang="it-IT"/>
          </a:p>
        </p:txBody>
      </p:sp>
      <p:sp>
        <p:nvSpPr>
          <p:cNvPr id="9" name="Segnaposto numero diapositiva 6"/>
          <p:cNvSpPr>
            <a:spLocks noGrp="1"/>
          </p:cNvSpPr>
          <p:nvPr>
            <p:ph type="sldNum" sz="quarter" idx="12"/>
          </p:nvPr>
        </p:nvSpPr>
        <p:spPr/>
        <p:txBody>
          <a:bodyPr/>
          <a:lstStyle>
            <a:lvl1pPr>
              <a:defRPr/>
            </a:lvl1pPr>
          </a:lstStyle>
          <a:p>
            <a:pPr>
              <a:defRPr/>
            </a:pPr>
            <a:fld id="{E2E9BD13-6D1C-49DF-B3DC-09E3D2E9180B}"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5" name="Rettangolo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ttangolo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ttangolo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lang="it-IT"/>
              <a:t>Fare clic per modificare lo stile del titolo</a:t>
            </a:r>
            <a:endParaRPr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it-IT"/>
              <a:t>Fare clic per modificare stili del testo dello schema</a:t>
            </a:r>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it-IT" noProof="0"/>
              <a:t>Fare clic sull'icona per inserire un'immagine</a:t>
            </a:r>
            <a:endParaRPr lang="en-US" noProof="0" dirty="0"/>
          </a:p>
        </p:txBody>
      </p:sp>
      <p:sp>
        <p:nvSpPr>
          <p:cNvPr id="8" name="Segnaposto data 4"/>
          <p:cNvSpPr>
            <a:spLocks noGrp="1"/>
          </p:cNvSpPr>
          <p:nvPr>
            <p:ph type="dt" sz="half" idx="10"/>
          </p:nvPr>
        </p:nvSpPr>
        <p:spPr/>
        <p:txBody>
          <a:bodyPr/>
          <a:lstStyle>
            <a:lvl1pPr>
              <a:defRPr/>
            </a:lvl1pPr>
          </a:lstStyle>
          <a:p>
            <a:pPr>
              <a:defRPr/>
            </a:pPr>
            <a:endParaRPr lang="it-IT"/>
          </a:p>
        </p:txBody>
      </p:sp>
      <p:sp>
        <p:nvSpPr>
          <p:cNvPr id="9" name="Segnaposto piè di pagina 5"/>
          <p:cNvSpPr>
            <a:spLocks noGrp="1"/>
          </p:cNvSpPr>
          <p:nvPr>
            <p:ph type="ftr" sz="quarter" idx="11"/>
          </p:nvPr>
        </p:nvSpPr>
        <p:spPr>
          <a:xfrm>
            <a:off x="914400" y="6172200"/>
            <a:ext cx="3886200" cy="457200"/>
          </a:xfrm>
        </p:spPr>
        <p:txBody>
          <a:bodyPr/>
          <a:lstStyle>
            <a:lvl1pPr>
              <a:defRPr/>
            </a:lvl1pPr>
          </a:lstStyle>
          <a:p>
            <a:pPr>
              <a:defRPr/>
            </a:pPr>
            <a:endParaRPr lang="it-IT"/>
          </a:p>
        </p:txBody>
      </p:sp>
      <p:sp>
        <p:nvSpPr>
          <p:cNvPr id="10" name="Segnaposto numero diapositiva 6"/>
          <p:cNvSpPr>
            <a:spLocks noGrp="1"/>
          </p:cNvSpPr>
          <p:nvPr>
            <p:ph type="sldNum" sz="quarter" idx="12"/>
          </p:nvPr>
        </p:nvSpPr>
        <p:spPr>
          <a:xfrm>
            <a:off x="146050" y="6208713"/>
            <a:ext cx="457200" cy="457200"/>
          </a:xfrm>
        </p:spPr>
        <p:txBody>
          <a:bodyPr/>
          <a:lstStyle>
            <a:lvl1pPr>
              <a:defRPr/>
            </a:lvl1pPr>
          </a:lstStyle>
          <a:p>
            <a:pPr>
              <a:defRPr/>
            </a:pPr>
            <a:fld id="{CE43DC2F-4ADA-4DB8-B8CB-35E72CCF031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DA4290A-A196-4CAF-896C-93A4EE8DA2D2}"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ettangolo arrotondato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Segnaposto titolo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it-IT" smtClean="0"/>
              <a:t>Fare clic per modificare lo stile del titolo</a:t>
            </a:r>
            <a:endParaRPr lang="en-US" smtClean="0"/>
          </a:p>
        </p:txBody>
      </p:sp>
      <p:sp>
        <p:nvSpPr>
          <p:cNvPr id="1029" name="Segnaposto testo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smtClean="0">
                <a:solidFill>
                  <a:schemeClr val="tx2"/>
                </a:solidFill>
              </a:defRPr>
            </a:lvl1pPr>
          </a:lstStyle>
          <a:p>
            <a:pPr>
              <a:defRPr/>
            </a:pPr>
            <a:fld id="{4CD912F4-6369-489A-B9A5-EC03132A0370}" type="datetimeFigureOut">
              <a:rPr lang="en-US"/>
              <a:pPr>
                <a:defRPr/>
              </a:pPr>
              <a:t>2/21/2017</a:t>
            </a:fld>
            <a:endParaRPr lang="en-US" dirty="0"/>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dirty="0">
                <a:solidFill>
                  <a:schemeClr val="tx2"/>
                </a:solidFill>
              </a:defRPr>
            </a:lvl1pPr>
          </a:lstStyle>
          <a:p>
            <a:pPr>
              <a:defRPr/>
            </a:pPr>
            <a:endParaRPr lang="en-US"/>
          </a:p>
        </p:txBody>
      </p:sp>
      <p:sp>
        <p:nvSpPr>
          <p:cNvPr id="23" name="Segnaposto numero diapositiva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smtClean="0">
                <a:solidFill>
                  <a:srgbClr val="FFFFFF"/>
                </a:solidFill>
                <a:latin typeface="+mj-lt"/>
                <a:ea typeface="+mj-ea"/>
                <a:cs typeface="+mj-cs"/>
              </a:defRPr>
            </a:lvl1pPr>
          </a:lstStyle>
          <a:p>
            <a:pPr>
              <a:defRPr/>
            </a:pPr>
            <a:fld id="{5984A3A1-5DB0-48DC-98A3-D7AF2959D23A}" type="slidenum">
              <a:rPr lang="en-US"/>
              <a:pPr>
                <a:defRPr/>
              </a:pPr>
              <a:t>‹N›</a:t>
            </a:fld>
            <a:endParaRPr lang="en-US" dirty="0"/>
          </a:p>
        </p:txBody>
      </p:sp>
      <p:sp>
        <p:nvSpPr>
          <p:cNvPr id="10" name="Rectangle 1"/>
          <p:cNvSpPr>
            <a:spLocks/>
          </p:cNvSpPr>
          <p:nvPr userDrawn="1"/>
        </p:nvSpPr>
        <p:spPr bwMode="auto">
          <a:xfrm>
            <a:off x="0" y="6623050"/>
            <a:ext cx="9144000" cy="247650"/>
          </a:xfrm>
          <a:prstGeom prst="rect">
            <a:avLst/>
          </a:prstGeom>
          <a:solidFill>
            <a:srgbClr val="003F6F"/>
          </a:solidFill>
          <a:ln w="9525">
            <a:solidFill>
              <a:schemeClr val="tx1"/>
            </a:solidFill>
            <a:round/>
            <a:headEnd/>
            <a:tailEnd/>
          </a:ln>
        </p:spPr>
        <p:txBody>
          <a:bodyPr lIns="0" tIns="0" rIns="0" bIns="0"/>
          <a:lstStyle/>
          <a:p>
            <a:pPr>
              <a:defRPr/>
            </a:pPr>
            <a:endParaRPr lang="it-IT" altLang="it-IT"/>
          </a:p>
        </p:txBody>
      </p:sp>
      <p:sp>
        <p:nvSpPr>
          <p:cNvPr id="11" name="Text Box 2"/>
          <p:cNvSpPr txBox="1">
            <a:spLocks noChangeArrowheads="1"/>
          </p:cNvSpPr>
          <p:nvPr userDrawn="1"/>
        </p:nvSpPr>
        <p:spPr bwMode="auto">
          <a:xfrm>
            <a:off x="8774113" y="6580188"/>
            <a:ext cx="334962" cy="304800"/>
          </a:xfrm>
          <a:prstGeom prst="rect">
            <a:avLst/>
          </a:prstGeom>
          <a:noFill/>
          <a:ln>
            <a:noFill/>
          </a:ln>
          <a:effectLst/>
          <a:extLst/>
        </p:spPr>
        <p:txBody>
          <a:bodyPr wrap="none"/>
          <a:lstStyle>
            <a:lvl1pPr eaLnBrk="0" hangingPunct="0">
              <a:defRPr sz="2400">
                <a:solidFill>
                  <a:srgbClr val="000000"/>
                </a:solidFill>
                <a:latin typeface="Arial" pitchFamily="34" charset="0"/>
                <a:ea typeface="ヒラギノ角ゴ ProN W3" pitchFamily="1" charset="-128"/>
                <a:sym typeface="Arial" pitchFamily="34" charset="0"/>
              </a:defRPr>
            </a:lvl1pPr>
            <a:lvl2pPr marL="742950" indent="-285750" eaLnBrk="0" hangingPunct="0">
              <a:defRPr sz="2400">
                <a:solidFill>
                  <a:srgbClr val="000000"/>
                </a:solidFill>
                <a:latin typeface="Arial" pitchFamily="34" charset="0"/>
                <a:ea typeface="ヒラギノ角ゴ ProN W3" pitchFamily="1" charset="-128"/>
                <a:sym typeface="Arial" pitchFamily="34" charset="0"/>
              </a:defRPr>
            </a:lvl2pPr>
            <a:lvl3pPr marL="1143000" indent="-228600" eaLnBrk="0" hangingPunct="0">
              <a:defRPr sz="2400">
                <a:solidFill>
                  <a:srgbClr val="000000"/>
                </a:solidFill>
                <a:latin typeface="Arial" pitchFamily="34" charset="0"/>
                <a:ea typeface="ヒラギノ角ゴ ProN W3" pitchFamily="1" charset="-128"/>
                <a:sym typeface="Arial" pitchFamily="34" charset="0"/>
              </a:defRPr>
            </a:lvl3pPr>
            <a:lvl4pPr marL="1600200" indent="-228600" eaLnBrk="0" hangingPunct="0">
              <a:defRPr sz="2400">
                <a:solidFill>
                  <a:srgbClr val="000000"/>
                </a:solidFill>
                <a:latin typeface="Arial" pitchFamily="34" charset="0"/>
                <a:ea typeface="ヒラギノ角ゴ ProN W3" pitchFamily="1" charset="-128"/>
                <a:sym typeface="Arial" pitchFamily="34" charset="0"/>
              </a:defRPr>
            </a:lvl4pPr>
            <a:lvl5pPr marL="2057400" indent="-228600" eaLnBrk="0" hangingPunct="0">
              <a:defRPr sz="2400">
                <a:solidFill>
                  <a:srgbClr val="000000"/>
                </a:solidFill>
                <a:latin typeface="Arial" pitchFamily="34" charset="0"/>
                <a:ea typeface="ヒラギノ角ゴ ProN W3" pitchFamily="1" charset="-128"/>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ea typeface="ヒラギノ角ゴ ProN W3" pitchFamily="1" charset="-128"/>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ea typeface="ヒラギノ角ゴ ProN W3" pitchFamily="1" charset="-128"/>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ea typeface="ヒラギノ角ゴ ProN W3" pitchFamily="1" charset="-128"/>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ea typeface="ヒラギノ角ゴ ProN W3" pitchFamily="1" charset="-128"/>
                <a:sym typeface="Arial" pitchFamily="34" charset="0"/>
              </a:defRPr>
            </a:lvl9pPr>
          </a:lstStyle>
          <a:p>
            <a:pPr algn="ctr" eaLnBrk="1" hangingPunct="1">
              <a:defRPr/>
            </a:pPr>
            <a:fld id="{08B87134-C094-4757-9BB4-32B8F706F744}" type="slidenum">
              <a:rPr lang="en-US" sz="1400" smtClean="0">
                <a:solidFill>
                  <a:srgbClr val="FFFFFF"/>
                </a:solidFill>
                <a:ea typeface="MS PGothic" pitchFamily="34" charset="-128"/>
              </a:rPr>
              <a:pPr algn="ctr" eaLnBrk="1" hangingPunct="1">
                <a:defRPr/>
              </a:pPr>
              <a:t>‹N›</a:t>
            </a:fld>
            <a:endParaRPr lang="en-US" sz="1400" dirty="0">
              <a:solidFill>
                <a:srgbClr val="FFFFFF"/>
              </a:solidFill>
              <a:ea typeface="MS PGothic" pitchFamily="34" charset="-128"/>
            </a:endParaRPr>
          </a:p>
        </p:txBody>
      </p:sp>
      <p:sp>
        <p:nvSpPr>
          <p:cNvPr id="12" name="Rectangle 4"/>
          <p:cNvSpPr>
            <a:spLocks/>
          </p:cNvSpPr>
          <p:nvPr userDrawn="1"/>
        </p:nvSpPr>
        <p:spPr bwMode="auto">
          <a:xfrm>
            <a:off x="250825" y="6624638"/>
            <a:ext cx="720725" cy="214312"/>
          </a:xfrm>
          <a:prstGeom prst="rect">
            <a:avLst/>
          </a:prstGeom>
          <a:noFill/>
          <a:ln w="12700">
            <a:noFill/>
            <a:miter lim="800000"/>
            <a:headEnd/>
            <a:tailEnd/>
          </a:ln>
        </p:spPr>
        <p:txBody>
          <a:bodyPr lIns="0" tIns="0" rIns="40639" bIns="0">
            <a:spAutoFit/>
          </a:bodyPr>
          <a:lstStyle/>
          <a:p>
            <a:pPr>
              <a:defRPr/>
            </a:pPr>
            <a:r>
              <a:rPr lang="en-US" altLang="it-IT" sz="1400" dirty="0">
                <a:solidFill>
                  <a:srgbClr val="FFFFFF"/>
                </a:solidFill>
                <a:latin typeface="Futura Book 2" charset="0"/>
                <a:ea typeface="MS PGothic" pitchFamily="34" charset="-128"/>
                <a:sym typeface="Futura Book 2" charset="0"/>
              </a:rPr>
              <a:t>unipv.eu</a:t>
            </a: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pitchFamily="34" charset="0"/>
        </a:defRPr>
      </a:lvl2pPr>
      <a:lvl3pPr algn="l" rtl="0" fontAlgn="base">
        <a:spcBef>
          <a:spcPct val="0"/>
        </a:spcBef>
        <a:spcAft>
          <a:spcPct val="0"/>
        </a:spcAft>
        <a:defRPr sz="4000">
          <a:solidFill>
            <a:schemeClr val="tx2"/>
          </a:solidFill>
          <a:latin typeface="Franklin Gothic Book" pitchFamily="34" charset="0"/>
        </a:defRPr>
      </a:lvl3pPr>
      <a:lvl4pPr algn="l" rtl="0" fontAlgn="base">
        <a:spcBef>
          <a:spcPct val="0"/>
        </a:spcBef>
        <a:spcAft>
          <a:spcPct val="0"/>
        </a:spcAft>
        <a:defRPr sz="4000">
          <a:solidFill>
            <a:schemeClr val="tx2"/>
          </a:solidFill>
          <a:latin typeface="Franklin Gothic Book" pitchFamily="34" charset="0"/>
        </a:defRPr>
      </a:lvl4pPr>
      <a:lvl5pPr algn="l" rtl="0" fontAlgn="base">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1.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00113" y="1628775"/>
            <a:ext cx="7762875" cy="4100513"/>
          </a:xfrm>
          <a:prstGeom prst="rect">
            <a:avLst/>
          </a:prstGeom>
        </p:spPr>
        <p:txBody>
          <a:bodyPr>
            <a:spAutoFit/>
          </a:bodyPr>
          <a:lstStyle/>
          <a:p>
            <a:pPr algn="r"/>
            <a:r>
              <a:rPr lang="it-IT" sz="4000" b="1" i="1">
                <a:solidFill>
                  <a:srgbClr val="003F6F"/>
                </a:solidFill>
              </a:rPr>
              <a:t>Condivisione del progetto: </a:t>
            </a:r>
          </a:p>
          <a:p>
            <a:pPr algn="r"/>
            <a:r>
              <a:rPr lang="it-IT" sz="4000" b="1" i="1">
                <a:solidFill>
                  <a:srgbClr val="003F6F"/>
                </a:solidFill>
              </a:rPr>
              <a:t>Mappatura Processi e Riorganizzazione</a:t>
            </a:r>
          </a:p>
          <a:p>
            <a:pPr algn="r"/>
            <a:endParaRPr lang="it-IT" sz="4000" b="1" i="1">
              <a:solidFill>
                <a:srgbClr val="003F6F"/>
              </a:solidFill>
            </a:endParaRPr>
          </a:p>
          <a:p>
            <a:pPr algn="r"/>
            <a:endParaRPr lang="it-IT" sz="2000" b="1" i="1">
              <a:solidFill>
                <a:srgbClr val="003F6F"/>
              </a:solidFill>
            </a:endParaRPr>
          </a:p>
          <a:p>
            <a:pPr algn="r"/>
            <a:endParaRPr lang="it-IT" sz="4000" b="1" i="1">
              <a:solidFill>
                <a:srgbClr val="003F6F"/>
              </a:solidFill>
            </a:endParaRPr>
          </a:p>
          <a:p>
            <a:pPr algn="r">
              <a:spcBef>
                <a:spcPts val="1800"/>
              </a:spcBef>
            </a:pPr>
            <a:endParaRPr lang="it-IT" sz="2800" b="1" i="1">
              <a:solidFill>
                <a:srgbClr val="4F4B4B"/>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0024" y="0"/>
            <a:ext cx="9164024" cy="523220"/>
          </a:xfrm>
          <a:prstGeom prst="rect">
            <a:avLst/>
          </a:prstGeom>
          <a:solidFill>
            <a:srgbClr val="003F6F"/>
          </a:solidFill>
        </p:spPr>
        <p:txBody>
          <a:bodyPr wrap="square" anchor="t">
            <a:spAutoFit/>
          </a:bodyPr>
          <a:lstStyle/>
          <a:p>
            <a:pPr algn="ctr" eaLnBrk="0" hangingPunct="0"/>
            <a:r>
              <a:rPr lang="it-IT" sz="2800" b="1" dirty="0">
                <a:solidFill>
                  <a:schemeClr val="bg1"/>
                </a:solidFill>
                <a:effectLst>
                  <a:outerShdw blurRad="38100" dist="38100" dir="2700000" algn="tl">
                    <a:srgbClr val="000000"/>
                  </a:outerShdw>
                </a:effectLst>
                <a:latin typeface="+mj-lt"/>
                <a:ea typeface="+mj-ea"/>
                <a:cs typeface="+mj-cs"/>
              </a:rPr>
              <a:t>ORGANIGRAMMA - </a:t>
            </a:r>
            <a:r>
              <a:rPr lang="it-IT" sz="2800" b="1" dirty="0">
                <a:solidFill>
                  <a:srgbClr val="FFC000"/>
                </a:solidFill>
                <a:effectLst>
                  <a:outerShdw blurRad="38100" dist="38100" dir="2700000" algn="tl">
                    <a:srgbClr val="000000"/>
                  </a:outerShdw>
                </a:effectLst>
                <a:latin typeface="+mj-lt"/>
                <a:ea typeface="+mj-ea"/>
                <a:cs typeface="+mj-cs"/>
              </a:rPr>
              <a:t>Università degli Studi di Pavia</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4" name="Oggetto 3"/>
          <p:cNvGraphicFramePr>
            <a:graphicFrameLocks noChangeAspect="1"/>
          </p:cNvGraphicFramePr>
          <p:nvPr>
            <p:extLst>
              <p:ext uri="{D42A27DB-BD31-4B8C-83A1-F6EECF244321}">
                <p14:modId xmlns:p14="http://schemas.microsoft.com/office/powerpoint/2010/main" val="2096108734"/>
              </p:ext>
            </p:extLst>
          </p:nvPr>
        </p:nvGraphicFramePr>
        <p:xfrm>
          <a:off x="971600" y="527479"/>
          <a:ext cx="7128792" cy="6069873"/>
        </p:xfrm>
        <a:graphic>
          <a:graphicData uri="http://schemas.openxmlformats.org/presentationml/2006/ole">
            <mc:AlternateContent xmlns:mc="http://schemas.openxmlformats.org/markup-compatibility/2006">
              <mc:Choice xmlns:v="urn:schemas-microsoft-com:vml" Requires="v">
                <p:oleObj spid="_x0000_s55310" name="Visio" r:id="rId3" imgW="8173732" imgH="6958892" progId="Visio.Drawing.11">
                  <p:embed/>
                </p:oleObj>
              </mc:Choice>
              <mc:Fallback>
                <p:oleObj name="Visio" r:id="rId3" imgW="8173732" imgH="6958892"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527479"/>
                        <a:ext cx="7128792" cy="6069873"/>
                      </a:xfrm>
                      <a:prstGeom prst="rect">
                        <a:avLst/>
                      </a:prstGeom>
                      <a:noFill/>
                    </p:spPr>
                  </p:pic>
                </p:oleObj>
              </mc:Fallback>
            </mc:AlternateContent>
          </a:graphicData>
        </a:graphic>
      </p:graphicFrame>
    </p:spTree>
    <p:extLst>
      <p:ext uri="{BB962C8B-B14F-4D97-AF65-F5344CB8AC3E}">
        <p14:creationId xmlns:p14="http://schemas.microsoft.com/office/powerpoint/2010/main" val="116621680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20024" y="0"/>
            <a:ext cx="9164024" cy="954107"/>
          </a:xfrm>
          <a:prstGeom prst="rect">
            <a:avLst/>
          </a:prstGeom>
          <a:solidFill>
            <a:srgbClr val="003F6F"/>
          </a:solidFill>
        </p:spPr>
        <p:txBody>
          <a:bodyPr wrap="square" anchor="t">
            <a:spAutoFit/>
          </a:bodyPr>
          <a:lstStyle/>
          <a:p>
            <a:pPr algn="ctr" eaLnBrk="0" hangingPunct="0"/>
            <a:r>
              <a:rPr lang="it-IT" sz="2800" b="1" dirty="0" smtClean="0">
                <a:solidFill>
                  <a:srgbClr val="FFC000"/>
                </a:solidFill>
                <a:effectLst>
                  <a:outerShdw blurRad="38100" dist="38100" dir="2700000" algn="tl">
                    <a:srgbClr val="000000"/>
                  </a:outerShdw>
                </a:effectLst>
                <a:latin typeface="+mj-lt"/>
                <a:ea typeface="+mj-ea"/>
                <a:cs typeface="+mj-cs"/>
              </a:rPr>
              <a:t>Area Relazioni Internazionali, Innovazione didattica e Comunicazione</a:t>
            </a:r>
            <a:endParaRPr lang="it-IT" sz="2800" b="1" dirty="0">
              <a:solidFill>
                <a:srgbClr val="FFC000"/>
              </a:solidFill>
              <a:effectLst>
                <a:outerShdw blurRad="38100" dist="38100" dir="2700000" algn="tl">
                  <a:srgbClr val="000000"/>
                </a:outerShdw>
              </a:effectLst>
              <a:latin typeface="+mj-lt"/>
              <a:ea typeface="+mj-ea"/>
              <a:cs typeface="+mj-cs"/>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307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484784"/>
            <a:ext cx="4561446" cy="2956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860972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20024" y="0"/>
            <a:ext cx="9164024" cy="523220"/>
          </a:xfrm>
          <a:prstGeom prst="rect">
            <a:avLst/>
          </a:prstGeom>
          <a:solidFill>
            <a:srgbClr val="003F6F"/>
          </a:solidFill>
        </p:spPr>
        <p:txBody>
          <a:bodyPr wrap="square" anchor="t">
            <a:spAutoFit/>
          </a:bodyPr>
          <a:lstStyle/>
          <a:p>
            <a:pPr algn="ctr" eaLnBrk="0" hangingPunct="0"/>
            <a:r>
              <a:rPr lang="it-IT" sz="2800" b="1" dirty="0" smtClean="0">
                <a:solidFill>
                  <a:srgbClr val="FFC000"/>
                </a:solidFill>
                <a:effectLst>
                  <a:outerShdw blurRad="38100" dist="38100" dir="2700000" algn="tl">
                    <a:srgbClr val="000000"/>
                  </a:outerShdw>
                </a:effectLst>
                <a:latin typeface="+mj-lt"/>
                <a:ea typeface="+mj-ea"/>
                <a:cs typeface="+mj-cs"/>
              </a:rPr>
              <a:t>Area Beni culturali</a:t>
            </a:r>
            <a:endParaRPr lang="it-IT" sz="2800" b="1" dirty="0">
              <a:solidFill>
                <a:srgbClr val="FFC000"/>
              </a:solidFill>
              <a:effectLst>
                <a:outerShdw blurRad="38100" dist="38100" dir="2700000" algn="tl">
                  <a:srgbClr val="000000"/>
                </a:outerShdw>
              </a:effectLst>
              <a:latin typeface="+mj-lt"/>
              <a:ea typeface="+mj-ea"/>
              <a:cs typeface="+mj-cs"/>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491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5063" y="572219"/>
            <a:ext cx="4333875" cy="595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783734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0" y="-27384"/>
            <a:ext cx="9144000" cy="523220"/>
          </a:xfrm>
          <a:prstGeom prst="rect">
            <a:avLst/>
          </a:prstGeom>
          <a:solidFill>
            <a:srgbClr val="003F6F"/>
          </a:solidFill>
        </p:spPr>
        <p:txBody>
          <a:bodyPr wrap="square" anchor="t">
            <a:spAutoFit/>
          </a:bodyPr>
          <a:lstStyle/>
          <a:p>
            <a:pPr algn="ctr" eaLnBrk="0" hangingPunct="0"/>
            <a:r>
              <a:rPr lang="it-IT" sz="2800" b="1" dirty="0" smtClean="0">
                <a:solidFill>
                  <a:srgbClr val="FFC000"/>
                </a:solidFill>
                <a:effectLst>
                  <a:outerShdw blurRad="38100" dist="38100" dir="2700000" algn="tl">
                    <a:srgbClr val="000000"/>
                  </a:outerShdw>
                </a:effectLst>
                <a:latin typeface="+mj-lt"/>
                <a:ea typeface="+mj-ea"/>
                <a:cs typeface="+mj-cs"/>
              </a:rPr>
              <a:t>Area </a:t>
            </a:r>
            <a:r>
              <a:rPr lang="it-IT" sz="2800" b="1" dirty="0">
                <a:solidFill>
                  <a:srgbClr val="FFC000"/>
                </a:solidFill>
                <a:effectLst>
                  <a:outerShdw blurRad="38100" dist="38100" dir="2700000" algn="tl">
                    <a:srgbClr val="000000"/>
                  </a:outerShdw>
                </a:effectLst>
                <a:latin typeface="+mj-lt"/>
                <a:ea typeface="+mj-ea"/>
                <a:cs typeface="+mj-cs"/>
              </a:rPr>
              <a:t>Didattica e Servizi agli Studenti</a:t>
            </a: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3" name="Oggetto 2"/>
          <p:cNvGraphicFramePr>
            <a:graphicFrameLocks noChangeAspect="1"/>
          </p:cNvGraphicFramePr>
          <p:nvPr>
            <p:extLst>
              <p:ext uri="{D42A27DB-BD31-4B8C-83A1-F6EECF244321}">
                <p14:modId xmlns:p14="http://schemas.microsoft.com/office/powerpoint/2010/main" val="4077005326"/>
              </p:ext>
            </p:extLst>
          </p:nvPr>
        </p:nvGraphicFramePr>
        <p:xfrm>
          <a:off x="1475656" y="908720"/>
          <a:ext cx="6505337" cy="4968552"/>
        </p:xfrm>
        <a:graphic>
          <a:graphicData uri="http://schemas.openxmlformats.org/presentationml/2006/ole">
            <mc:AlternateContent xmlns:mc="http://schemas.openxmlformats.org/markup-compatibility/2006">
              <mc:Choice xmlns:v="urn:schemas-microsoft-com:vml" Requires="v">
                <p:oleObj spid="_x0000_s50193" name="Visio" r:id="rId3" imgW="5359276" imgH="4089412" progId="Visio.Drawing.11">
                  <p:embed/>
                </p:oleObj>
              </mc:Choice>
              <mc:Fallback>
                <p:oleObj name="Visio" r:id="rId3" imgW="5359276" imgH="4089412"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908720"/>
                        <a:ext cx="6505337" cy="4968552"/>
                      </a:xfrm>
                      <a:prstGeom prst="rect">
                        <a:avLst/>
                      </a:prstGeom>
                      <a:noFill/>
                    </p:spPr>
                  </p:pic>
                </p:oleObj>
              </mc:Fallback>
            </mc:AlternateContent>
          </a:graphicData>
        </a:graphic>
      </p:graphicFrame>
    </p:spTree>
    <p:extLst>
      <p:ext uri="{BB962C8B-B14F-4D97-AF65-F5344CB8AC3E}">
        <p14:creationId xmlns:p14="http://schemas.microsoft.com/office/powerpoint/2010/main" val="325057496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0024" y="0"/>
            <a:ext cx="9164024" cy="523220"/>
          </a:xfrm>
          <a:prstGeom prst="rect">
            <a:avLst/>
          </a:prstGeom>
          <a:solidFill>
            <a:srgbClr val="003F6F"/>
          </a:solidFill>
        </p:spPr>
        <p:txBody>
          <a:bodyPr wrap="square" anchor="t">
            <a:spAutoFit/>
          </a:bodyPr>
          <a:lstStyle/>
          <a:p>
            <a:pPr algn="ctr" eaLnBrk="0" hangingPunct="0"/>
            <a:r>
              <a:rPr lang="it-IT" sz="2800" b="1" dirty="0">
                <a:solidFill>
                  <a:srgbClr val="FFC000"/>
                </a:solidFill>
                <a:effectLst>
                  <a:outerShdw blurRad="38100" dist="38100" dir="2700000" algn="tl">
                    <a:srgbClr val="000000"/>
                  </a:outerShdw>
                </a:effectLst>
                <a:latin typeface="+mj-lt"/>
                <a:ea typeface="+mj-ea"/>
                <a:cs typeface="+mj-cs"/>
              </a:rPr>
              <a:t>A</a:t>
            </a:r>
            <a:r>
              <a:rPr lang="it-IT" sz="2800" b="1" dirty="0" smtClean="0">
                <a:solidFill>
                  <a:srgbClr val="FFC000"/>
                </a:solidFill>
                <a:effectLst>
                  <a:outerShdw blurRad="38100" dist="38100" dir="2700000" algn="tl">
                    <a:srgbClr val="000000"/>
                  </a:outerShdw>
                </a:effectLst>
                <a:latin typeface="+mj-lt"/>
                <a:ea typeface="+mj-ea"/>
                <a:cs typeface="+mj-cs"/>
              </a:rPr>
              <a:t>rea Ricerca </a:t>
            </a:r>
            <a:r>
              <a:rPr lang="it-IT" sz="2800" b="1" dirty="0">
                <a:solidFill>
                  <a:srgbClr val="FFC000"/>
                </a:solidFill>
                <a:effectLst>
                  <a:outerShdw blurRad="38100" dist="38100" dir="2700000" algn="tl">
                    <a:srgbClr val="000000"/>
                  </a:outerShdw>
                </a:effectLst>
                <a:latin typeface="+mj-lt"/>
                <a:ea typeface="+mj-ea"/>
                <a:cs typeface="+mj-cs"/>
              </a:rPr>
              <a:t>e Terza Missione</a:t>
            </a: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3" name="Oggetto 2"/>
          <p:cNvGraphicFramePr>
            <a:graphicFrameLocks noChangeAspect="1"/>
          </p:cNvGraphicFramePr>
          <p:nvPr>
            <p:extLst>
              <p:ext uri="{D42A27DB-BD31-4B8C-83A1-F6EECF244321}">
                <p14:modId xmlns:p14="http://schemas.microsoft.com/office/powerpoint/2010/main" val="2207259882"/>
              </p:ext>
            </p:extLst>
          </p:nvPr>
        </p:nvGraphicFramePr>
        <p:xfrm>
          <a:off x="1691680" y="1268760"/>
          <a:ext cx="6044960" cy="3672408"/>
        </p:xfrm>
        <a:graphic>
          <a:graphicData uri="http://schemas.openxmlformats.org/presentationml/2006/ole">
            <mc:AlternateContent xmlns:mc="http://schemas.openxmlformats.org/markup-compatibility/2006">
              <mc:Choice xmlns:v="urn:schemas-microsoft-com:vml" Requires="v">
                <p:oleObj spid="_x0000_s51217" name="Visio" r:id="rId3" imgW="4555719" imgH="2773863" progId="Visio.Drawing.11">
                  <p:embed/>
                </p:oleObj>
              </mc:Choice>
              <mc:Fallback>
                <p:oleObj name="Visio" r:id="rId3" imgW="4555719" imgH="2773863"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1268760"/>
                        <a:ext cx="6044960" cy="3672408"/>
                      </a:xfrm>
                      <a:prstGeom prst="rect">
                        <a:avLst/>
                      </a:prstGeom>
                      <a:noFill/>
                    </p:spPr>
                  </p:pic>
                </p:oleObj>
              </mc:Fallback>
            </mc:AlternateContent>
          </a:graphicData>
        </a:graphic>
      </p:graphicFrame>
    </p:spTree>
    <p:extLst>
      <p:ext uri="{BB962C8B-B14F-4D97-AF65-F5344CB8AC3E}">
        <p14:creationId xmlns:p14="http://schemas.microsoft.com/office/powerpoint/2010/main" val="81505001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20024" y="0"/>
            <a:ext cx="9164024" cy="523220"/>
          </a:xfrm>
          <a:prstGeom prst="rect">
            <a:avLst/>
          </a:prstGeom>
          <a:solidFill>
            <a:srgbClr val="003F6F"/>
          </a:solidFill>
        </p:spPr>
        <p:txBody>
          <a:bodyPr wrap="square" anchor="t">
            <a:spAutoFit/>
          </a:bodyPr>
          <a:lstStyle/>
          <a:p>
            <a:pPr algn="ctr" eaLnBrk="0" hangingPunct="0"/>
            <a:r>
              <a:rPr lang="it-IT" sz="2800" b="1" dirty="0" smtClean="0">
                <a:solidFill>
                  <a:srgbClr val="FFC000"/>
                </a:solidFill>
                <a:effectLst>
                  <a:outerShdw blurRad="38100" dist="38100" dir="2700000" algn="tl">
                    <a:srgbClr val="000000"/>
                  </a:outerShdw>
                </a:effectLst>
                <a:latin typeface="+mj-lt"/>
                <a:ea typeface="+mj-ea"/>
                <a:cs typeface="+mj-cs"/>
              </a:rPr>
              <a:t>Area Risorse Umane </a:t>
            </a:r>
            <a:r>
              <a:rPr lang="it-IT" sz="2800" b="1" dirty="0">
                <a:solidFill>
                  <a:srgbClr val="FFC000"/>
                </a:solidFill>
                <a:effectLst>
                  <a:outerShdw blurRad="38100" dist="38100" dir="2700000" algn="tl">
                    <a:srgbClr val="000000"/>
                  </a:outerShdw>
                </a:effectLst>
                <a:latin typeface="+mj-lt"/>
                <a:ea typeface="+mj-ea"/>
                <a:cs typeface="+mj-cs"/>
              </a:rPr>
              <a:t>e Finanziarie</a:t>
            </a: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5" name="Oggetto 4"/>
          <p:cNvGraphicFramePr>
            <a:graphicFrameLocks noChangeAspect="1"/>
          </p:cNvGraphicFramePr>
          <p:nvPr>
            <p:extLst>
              <p:ext uri="{D42A27DB-BD31-4B8C-83A1-F6EECF244321}">
                <p14:modId xmlns:p14="http://schemas.microsoft.com/office/powerpoint/2010/main" val="2928892599"/>
              </p:ext>
            </p:extLst>
          </p:nvPr>
        </p:nvGraphicFramePr>
        <p:xfrm>
          <a:off x="1727536" y="836712"/>
          <a:ext cx="5688928" cy="5400600"/>
        </p:xfrm>
        <a:graphic>
          <a:graphicData uri="http://schemas.openxmlformats.org/presentationml/2006/ole">
            <mc:AlternateContent xmlns:mc="http://schemas.openxmlformats.org/markup-compatibility/2006">
              <mc:Choice xmlns:v="urn:schemas-microsoft-com:vml" Requires="v">
                <p:oleObj spid="_x0000_s52244" name="Visio" r:id="rId3" imgW="4886910" imgH="4636733" progId="Visio.Drawing.11">
                  <p:embed/>
                </p:oleObj>
              </mc:Choice>
              <mc:Fallback>
                <p:oleObj name="Visio" r:id="rId3" imgW="4886910" imgH="4636733" progId="Visio.Drawing.11">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7536" y="836712"/>
                        <a:ext cx="5688928" cy="5400600"/>
                      </a:xfrm>
                      <a:prstGeom prst="rect">
                        <a:avLst/>
                      </a:prstGeom>
                      <a:noFill/>
                    </p:spPr>
                  </p:pic>
                </p:oleObj>
              </mc:Fallback>
            </mc:AlternateContent>
          </a:graphicData>
        </a:graphic>
      </p:graphicFrame>
    </p:spTree>
    <p:extLst>
      <p:ext uri="{BB962C8B-B14F-4D97-AF65-F5344CB8AC3E}">
        <p14:creationId xmlns:p14="http://schemas.microsoft.com/office/powerpoint/2010/main" val="404996355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0024" y="0"/>
            <a:ext cx="9164024" cy="523220"/>
          </a:xfrm>
          <a:prstGeom prst="rect">
            <a:avLst/>
          </a:prstGeom>
          <a:solidFill>
            <a:srgbClr val="003F6F"/>
          </a:solidFill>
        </p:spPr>
        <p:txBody>
          <a:bodyPr wrap="square" anchor="t">
            <a:spAutoFit/>
          </a:bodyPr>
          <a:lstStyle/>
          <a:p>
            <a:pPr algn="ctr" eaLnBrk="0" hangingPunct="0"/>
            <a:r>
              <a:rPr lang="it-IT" sz="2800" b="1" dirty="0" smtClean="0">
                <a:solidFill>
                  <a:srgbClr val="FFC000"/>
                </a:solidFill>
                <a:effectLst>
                  <a:outerShdw blurRad="38100" dist="38100" dir="2700000" algn="tl">
                    <a:srgbClr val="000000"/>
                  </a:outerShdw>
                </a:effectLst>
                <a:latin typeface="+mj-lt"/>
                <a:ea typeface="+mj-ea"/>
                <a:cs typeface="+mj-cs"/>
              </a:rPr>
              <a:t>Area </a:t>
            </a:r>
            <a:r>
              <a:rPr lang="it-IT" sz="2800" b="1" dirty="0">
                <a:solidFill>
                  <a:srgbClr val="FFC000"/>
                </a:solidFill>
                <a:effectLst>
                  <a:outerShdw blurRad="38100" dist="38100" dir="2700000" algn="tl">
                    <a:srgbClr val="000000"/>
                  </a:outerShdw>
                </a:effectLst>
                <a:latin typeface="+mj-lt"/>
                <a:ea typeface="+mj-ea"/>
                <a:cs typeface="+mj-cs"/>
              </a:rPr>
              <a:t>Tecnica </a:t>
            </a:r>
            <a:r>
              <a:rPr lang="it-IT" sz="2800" b="1" dirty="0" smtClean="0">
                <a:solidFill>
                  <a:srgbClr val="FFC000"/>
                </a:solidFill>
                <a:effectLst>
                  <a:outerShdw blurRad="38100" dist="38100" dir="2700000" algn="tl">
                    <a:srgbClr val="000000"/>
                  </a:outerShdw>
                </a:effectLst>
                <a:latin typeface="+mj-lt"/>
                <a:ea typeface="+mj-ea"/>
                <a:cs typeface="+mj-cs"/>
              </a:rPr>
              <a:t>Informatica e Sicurezza</a:t>
            </a:r>
            <a:endParaRPr lang="it-IT" sz="2800" b="1" dirty="0">
              <a:solidFill>
                <a:srgbClr val="FFC000"/>
              </a:solidFill>
              <a:effectLst>
                <a:outerShdw blurRad="38100" dist="38100" dir="2700000" algn="tl">
                  <a:srgbClr val="000000"/>
                </a:outerShdw>
              </a:effectLst>
              <a:latin typeface="+mj-lt"/>
              <a:ea typeface="+mj-ea"/>
              <a:cs typeface="+mj-cs"/>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3" name="Oggetto 2"/>
          <p:cNvGraphicFramePr>
            <a:graphicFrameLocks noChangeAspect="1"/>
          </p:cNvGraphicFramePr>
          <p:nvPr>
            <p:extLst>
              <p:ext uri="{D42A27DB-BD31-4B8C-83A1-F6EECF244321}">
                <p14:modId xmlns:p14="http://schemas.microsoft.com/office/powerpoint/2010/main" val="3856854115"/>
              </p:ext>
            </p:extLst>
          </p:nvPr>
        </p:nvGraphicFramePr>
        <p:xfrm>
          <a:off x="247163" y="1124744"/>
          <a:ext cx="8629650" cy="4314825"/>
        </p:xfrm>
        <a:graphic>
          <a:graphicData uri="http://schemas.openxmlformats.org/presentationml/2006/ole">
            <mc:AlternateContent xmlns:mc="http://schemas.openxmlformats.org/markup-compatibility/2006">
              <mc:Choice xmlns:v="urn:schemas-microsoft-com:vml" Requires="v">
                <p:oleObj spid="_x0000_s53265" name="Visio" r:id="rId3" imgW="8619335" imgH="4318562" progId="Visio.Drawing.11">
                  <p:embed/>
                </p:oleObj>
              </mc:Choice>
              <mc:Fallback>
                <p:oleObj name="Visio" r:id="rId3" imgW="8619335" imgH="4318562"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163" y="1124744"/>
                        <a:ext cx="8629650" cy="431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9797861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20024" y="0"/>
            <a:ext cx="9164024" cy="523220"/>
          </a:xfrm>
          <a:prstGeom prst="rect">
            <a:avLst/>
          </a:prstGeom>
          <a:solidFill>
            <a:srgbClr val="003F6F"/>
          </a:solidFill>
        </p:spPr>
        <p:txBody>
          <a:bodyPr wrap="square" anchor="t">
            <a:spAutoFit/>
          </a:bodyPr>
          <a:lstStyle/>
          <a:p>
            <a:pPr algn="ctr" eaLnBrk="0" hangingPunct="0"/>
            <a:r>
              <a:rPr lang="it-IT" sz="2800" b="1" dirty="0">
                <a:solidFill>
                  <a:srgbClr val="FFC000"/>
                </a:solidFill>
                <a:effectLst>
                  <a:outerShdw blurRad="38100" dist="38100" dir="2700000" algn="tl">
                    <a:srgbClr val="000000"/>
                  </a:outerShdw>
                </a:effectLst>
                <a:latin typeface="+mj-lt"/>
                <a:ea typeface="+mj-ea"/>
                <a:cs typeface="+mj-cs"/>
              </a:rPr>
              <a:t>S</a:t>
            </a:r>
            <a:r>
              <a:rPr lang="it-IT" sz="2800" b="1" dirty="0" smtClean="0">
                <a:solidFill>
                  <a:srgbClr val="FFC000"/>
                </a:solidFill>
                <a:effectLst>
                  <a:outerShdw blurRad="38100" dist="38100" dir="2700000" algn="tl">
                    <a:srgbClr val="000000"/>
                  </a:outerShdw>
                </a:effectLst>
                <a:latin typeface="+mj-lt"/>
                <a:ea typeface="+mj-ea"/>
                <a:cs typeface="+mj-cs"/>
              </a:rPr>
              <a:t>trutture in </a:t>
            </a:r>
            <a:r>
              <a:rPr lang="it-IT" sz="2800" b="1" dirty="0">
                <a:solidFill>
                  <a:srgbClr val="FFC000"/>
                </a:solidFill>
                <a:effectLst>
                  <a:outerShdw blurRad="38100" dist="38100" dir="2700000" algn="tl">
                    <a:srgbClr val="000000"/>
                  </a:outerShdw>
                </a:effectLst>
                <a:latin typeface="+mj-lt"/>
                <a:ea typeface="+mj-ea"/>
                <a:cs typeface="+mj-cs"/>
              </a:rPr>
              <a:t>Staff </a:t>
            </a:r>
            <a:r>
              <a:rPr lang="it-IT" sz="2800" b="1" dirty="0" smtClean="0">
                <a:solidFill>
                  <a:srgbClr val="FFC000"/>
                </a:solidFill>
                <a:effectLst>
                  <a:outerShdw blurRad="38100" dist="38100" dir="2700000" algn="tl">
                    <a:srgbClr val="000000"/>
                  </a:outerShdw>
                </a:effectLst>
                <a:latin typeface="+mj-lt"/>
                <a:ea typeface="+mj-ea"/>
                <a:cs typeface="+mj-cs"/>
              </a:rPr>
              <a:t>al </a:t>
            </a:r>
            <a:r>
              <a:rPr lang="it-IT" sz="2800" b="1" dirty="0">
                <a:solidFill>
                  <a:srgbClr val="FFC000"/>
                </a:solidFill>
                <a:effectLst>
                  <a:outerShdw blurRad="38100" dist="38100" dir="2700000" algn="tl">
                    <a:srgbClr val="000000"/>
                  </a:outerShdw>
                </a:effectLst>
                <a:latin typeface="+mj-lt"/>
                <a:ea typeface="+mj-ea"/>
                <a:cs typeface="+mj-cs"/>
              </a:rPr>
              <a:t>D.G</a:t>
            </a: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3" name="Oggetto 2"/>
          <p:cNvGraphicFramePr>
            <a:graphicFrameLocks noChangeAspect="1"/>
          </p:cNvGraphicFramePr>
          <p:nvPr>
            <p:extLst>
              <p:ext uri="{D42A27DB-BD31-4B8C-83A1-F6EECF244321}">
                <p14:modId xmlns:p14="http://schemas.microsoft.com/office/powerpoint/2010/main" val="2829189074"/>
              </p:ext>
            </p:extLst>
          </p:nvPr>
        </p:nvGraphicFramePr>
        <p:xfrm>
          <a:off x="1043608" y="1484784"/>
          <a:ext cx="7370517" cy="3356992"/>
        </p:xfrm>
        <a:graphic>
          <a:graphicData uri="http://schemas.openxmlformats.org/presentationml/2006/ole">
            <mc:AlternateContent xmlns:mc="http://schemas.openxmlformats.org/markup-compatibility/2006">
              <mc:Choice xmlns:v="urn:schemas-microsoft-com:vml" Requires="v">
                <p:oleObj spid="_x0000_s54290" name="Visio" r:id="rId3" imgW="5662701" imgH="2574717" progId="Visio.Drawing.11">
                  <p:embed/>
                </p:oleObj>
              </mc:Choice>
              <mc:Fallback>
                <p:oleObj name="Visio" r:id="rId3" imgW="5662701" imgH="2574717"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1484784"/>
                        <a:ext cx="7370517" cy="3356992"/>
                      </a:xfrm>
                      <a:prstGeom prst="rect">
                        <a:avLst/>
                      </a:prstGeom>
                      <a:noFill/>
                    </p:spPr>
                  </p:pic>
                </p:oleObj>
              </mc:Fallback>
            </mc:AlternateContent>
          </a:graphicData>
        </a:graphic>
      </p:graphicFrame>
    </p:spTree>
    <p:extLst>
      <p:ext uri="{BB962C8B-B14F-4D97-AF65-F5344CB8AC3E}">
        <p14:creationId xmlns:p14="http://schemas.microsoft.com/office/powerpoint/2010/main" val="358631069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ttangolo 61"/>
          <p:cNvSpPr/>
          <p:nvPr/>
        </p:nvSpPr>
        <p:spPr>
          <a:xfrm>
            <a:off x="267934" y="3717032"/>
            <a:ext cx="8588108" cy="244827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2000" b="1" dirty="0">
                <a:solidFill>
                  <a:schemeClr val="tx1"/>
                </a:solidFill>
                <a:effectLst>
                  <a:outerShdw blurRad="38100" dist="38100" dir="2700000" algn="tl">
                    <a:srgbClr val="000000">
                      <a:alpha val="43137"/>
                    </a:srgbClr>
                  </a:outerShdw>
                </a:effectLst>
              </a:rPr>
              <a:t>Area </a:t>
            </a:r>
          </a:p>
          <a:p>
            <a:r>
              <a:rPr lang="it-IT" sz="2000" b="1" dirty="0">
                <a:solidFill>
                  <a:schemeClr val="tx1"/>
                </a:solidFill>
                <a:effectLst>
                  <a:outerShdw blurRad="38100" dist="38100" dir="2700000" algn="tl">
                    <a:srgbClr val="000000">
                      <a:alpha val="43137"/>
                    </a:srgbClr>
                  </a:outerShdw>
                </a:effectLst>
              </a:rPr>
              <a:t>Didattica</a:t>
            </a:r>
          </a:p>
          <a:p>
            <a:r>
              <a:rPr lang="it-IT" sz="2000" b="1" dirty="0">
                <a:solidFill>
                  <a:schemeClr val="tx1"/>
                </a:solidFill>
                <a:effectLst>
                  <a:outerShdw blurRad="38100" dist="38100" dir="2700000" algn="tl">
                    <a:srgbClr val="000000">
                      <a:alpha val="43137"/>
                    </a:srgbClr>
                  </a:outerShdw>
                </a:effectLst>
              </a:rPr>
              <a:t>e servizi </a:t>
            </a:r>
          </a:p>
          <a:p>
            <a:r>
              <a:rPr lang="it-IT" sz="2000" b="1" dirty="0">
                <a:solidFill>
                  <a:schemeClr val="tx1"/>
                </a:solidFill>
                <a:effectLst>
                  <a:outerShdw blurRad="38100" dist="38100" dir="2700000" algn="tl">
                    <a:srgbClr val="000000">
                      <a:alpha val="43137"/>
                    </a:srgbClr>
                  </a:outerShdw>
                </a:effectLst>
              </a:rPr>
              <a:t>agli </a:t>
            </a:r>
          </a:p>
          <a:p>
            <a:r>
              <a:rPr lang="it-IT" sz="2000" b="1" dirty="0">
                <a:solidFill>
                  <a:schemeClr val="tx1"/>
                </a:solidFill>
                <a:effectLst>
                  <a:outerShdw blurRad="38100" dist="38100" dir="2700000" algn="tl">
                    <a:srgbClr val="000000">
                      <a:alpha val="43137"/>
                    </a:srgbClr>
                  </a:outerShdw>
                </a:effectLst>
              </a:rPr>
              <a:t>studenti</a:t>
            </a:r>
          </a:p>
          <a:p>
            <a:endParaRPr lang="it-IT" b="1" dirty="0">
              <a:solidFill>
                <a:schemeClr val="tx1"/>
              </a:solidFill>
            </a:endParaRPr>
          </a:p>
        </p:txBody>
      </p:sp>
      <p:sp>
        <p:nvSpPr>
          <p:cNvPr id="8" name="Rettangolo 7"/>
          <p:cNvSpPr/>
          <p:nvPr/>
        </p:nvSpPr>
        <p:spPr>
          <a:xfrm>
            <a:off x="232364" y="764704"/>
            <a:ext cx="8588108" cy="257451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2000" b="1" dirty="0">
                <a:solidFill>
                  <a:schemeClr val="tx1"/>
                </a:solidFill>
                <a:effectLst>
                  <a:outerShdw blurRad="38100" dist="38100" dir="2700000" algn="tl">
                    <a:srgbClr val="000000">
                      <a:alpha val="43137"/>
                    </a:srgbClr>
                  </a:outerShdw>
                </a:effectLst>
              </a:rPr>
              <a:t>Area </a:t>
            </a:r>
            <a:endParaRPr lang="it-IT" sz="2000" b="1" dirty="0" smtClean="0">
              <a:solidFill>
                <a:schemeClr val="tx1"/>
              </a:solidFill>
              <a:effectLst>
                <a:outerShdw blurRad="38100" dist="38100" dir="2700000" algn="tl">
                  <a:srgbClr val="000000">
                    <a:alpha val="43137"/>
                  </a:srgbClr>
                </a:outerShdw>
              </a:effectLst>
            </a:endParaRPr>
          </a:p>
          <a:p>
            <a:r>
              <a:rPr lang="it-IT" sz="2000" b="1" dirty="0" smtClean="0">
                <a:solidFill>
                  <a:schemeClr val="tx1"/>
                </a:solidFill>
                <a:effectLst>
                  <a:outerShdw blurRad="38100" dist="38100" dir="2700000" algn="tl">
                    <a:srgbClr val="000000">
                      <a:alpha val="43137"/>
                    </a:srgbClr>
                  </a:outerShdw>
                </a:effectLst>
              </a:rPr>
              <a:t>Beni </a:t>
            </a:r>
          </a:p>
          <a:p>
            <a:r>
              <a:rPr lang="it-IT" sz="2000" b="1" dirty="0" smtClean="0">
                <a:solidFill>
                  <a:schemeClr val="tx1"/>
                </a:solidFill>
                <a:effectLst>
                  <a:outerShdw blurRad="38100" dist="38100" dir="2700000" algn="tl">
                    <a:srgbClr val="000000">
                      <a:alpha val="43137"/>
                    </a:srgbClr>
                  </a:outerShdw>
                </a:effectLst>
              </a:rPr>
              <a:t>culturali</a:t>
            </a:r>
            <a:endParaRPr lang="it-IT" sz="2000" b="1" dirty="0">
              <a:solidFill>
                <a:schemeClr val="tx1"/>
              </a:solidFill>
              <a:effectLst>
                <a:outerShdw blurRad="38100" dist="38100" dir="2700000" algn="tl">
                  <a:srgbClr val="000000">
                    <a:alpha val="43137"/>
                  </a:srgbClr>
                </a:outerShdw>
              </a:effectLst>
            </a:endParaRPr>
          </a:p>
        </p:txBody>
      </p:sp>
      <p:sp>
        <p:nvSpPr>
          <p:cNvPr id="3" name="CasellaDiTesto 2"/>
          <p:cNvSpPr txBox="1"/>
          <p:nvPr/>
        </p:nvSpPr>
        <p:spPr>
          <a:xfrm>
            <a:off x="-20024" y="-1"/>
            <a:ext cx="9164024" cy="461665"/>
          </a:xfrm>
          <a:prstGeom prst="rect">
            <a:avLst/>
          </a:prstGeom>
          <a:solidFill>
            <a:srgbClr val="003F6F"/>
          </a:solidFill>
        </p:spPr>
        <p:txBody>
          <a:bodyPr wrap="square" anchor="t">
            <a:spAutoFit/>
          </a:bodyPr>
          <a:lstStyle/>
          <a:p>
            <a:pPr algn="ctr" eaLnBrk="0" hangingPunct="0"/>
            <a:r>
              <a:rPr lang="it-IT" b="1" dirty="0">
                <a:solidFill>
                  <a:schemeClr val="bg1"/>
                </a:solidFill>
                <a:effectLst>
                  <a:outerShdw blurRad="38100" dist="38100" dir="2700000" algn="tl">
                    <a:srgbClr val="000000"/>
                  </a:outerShdw>
                </a:effectLst>
                <a:latin typeface="+mj-lt"/>
                <a:ea typeface="+mj-ea"/>
                <a:cs typeface="+mj-cs"/>
              </a:rPr>
              <a:t>Centri di Servizio</a:t>
            </a:r>
          </a:p>
        </p:txBody>
      </p:sp>
      <p:grpSp>
        <p:nvGrpSpPr>
          <p:cNvPr id="21" name="Gruppo 13"/>
          <p:cNvGrpSpPr/>
          <p:nvPr/>
        </p:nvGrpSpPr>
        <p:grpSpPr>
          <a:xfrm>
            <a:off x="1911529" y="998502"/>
            <a:ext cx="6548903" cy="944553"/>
            <a:chOff x="1549576" y="622590"/>
            <a:chExt cx="6548903" cy="1227919"/>
          </a:xfrm>
        </p:grpSpPr>
        <p:sp>
          <p:nvSpPr>
            <p:cNvPr id="25" name="Figura a mano libera 24"/>
            <p:cNvSpPr/>
            <p:nvPr/>
          </p:nvSpPr>
          <p:spPr>
            <a:xfrm>
              <a:off x="1549576" y="622590"/>
              <a:ext cx="2046532" cy="1227919"/>
            </a:xfrm>
            <a:custGeom>
              <a:avLst/>
              <a:gdLst>
                <a:gd name="connsiteX0" fmla="*/ 0 w 2046532"/>
                <a:gd name="connsiteY0" fmla="*/ 0 h 1227919"/>
                <a:gd name="connsiteX1" fmla="*/ 2046532 w 2046532"/>
                <a:gd name="connsiteY1" fmla="*/ 0 h 1227919"/>
                <a:gd name="connsiteX2" fmla="*/ 2046532 w 2046532"/>
                <a:gd name="connsiteY2" fmla="*/ 1227919 h 1227919"/>
                <a:gd name="connsiteX3" fmla="*/ 0 w 2046532"/>
                <a:gd name="connsiteY3" fmla="*/ 1227919 h 1227919"/>
                <a:gd name="connsiteX4" fmla="*/ 0 w 2046532"/>
                <a:gd name="connsiteY4" fmla="*/ 0 h 122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6532" h="1227919">
                  <a:moveTo>
                    <a:pt x="0" y="0"/>
                  </a:moveTo>
                  <a:lnTo>
                    <a:pt x="2046532" y="0"/>
                  </a:lnTo>
                  <a:lnTo>
                    <a:pt x="2046532" y="1227919"/>
                  </a:lnTo>
                  <a:lnTo>
                    <a:pt x="0" y="1227919"/>
                  </a:lnTo>
                  <a:lnTo>
                    <a:pt x="0"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latin typeface="Tahoma" pitchFamily="34" charset="0"/>
                  <a:ea typeface="Tahoma" pitchFamily="34" charset="0"/>
                  <a:cs typeface="Tahoma" pitchFamily="34" charset="0"/>
                </a:rPr>
                <a:t>Centro di Servizio «Centro per gli studi sulla tradizione manoscritta di autori moderni e contemporanei»</a:t>
              </a:r>
            </a:p>
          </p:txBody>
        </p:sp>
        <p:sp>
          <p:nvSpPr>
            <p:cNvPr id="26" name="Figura a mano libera 25"/>
            <p:cNvSpPr/>
            <p:nvPr/>
          </p:nvSpPr>
          <p:spPr>
            <a:xfrm>
              <a:off x="3800761" y="622590"/>
              <a:ext cx="2046532" cy="1227919"/>
            </a:xfrm>
            <a:custGeom>
              <a:avLst/>
              <a:gdLst>
                <a:gd name="connsiteX0" fmla="*/ 0 w 2046532"/>
                <a:gd name="connsiteY0" fmla="*/ 0 h 1227919"/>
                <a:gd name="connsiteX1" fmla="*/ 2046532 w 2046532"/>
                <a:gd name="connsiteY1" fmla="*/ 0 h 1227919"/>
                <a:gd name="connsiteX2" fmla="*/ 2046532 w 2046532"/>
                <a:gd name="connsiteY2" fmla="*/ 1227919 h 1227919"/>
                <a:gd name="connsiteX3" fmla="*/ 0 w 2046532"/>
                <a:gd name="connsiteY3" fmla="*/ 1227919 h 1227919"/>
                <a:gd name="connsiteX4" fmla="*/ 0 w 2046532"/>
                <a:gd name="connsiteY4" fmla="*/ 0 h 122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6532" h="1227919">
                  <a:moveTo>
                    <a:pt x="0" y="0"/>
                  </a:moveTo>
                  <a:lnTo>
                    <a:pt x="2046532" y="0"/>
                  </a:lnTo>
                  <a:lnTo>
                    <a:pt x="2046532" y="1227919"/>
                  </a:lnTo>
                  <a:lnTo>
                    <a:pt x="0" y="1227919"/>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dirty="0">
                  <a:latin typeface="Tahoma" pitchFamily="34" charset="0"/>
                  <a:ea typeface="Tahoma" pitchFamily="34" charset="0"/>
                  <a:cs typeface="Tahoma" pitchFamily="34" charset="0"/>
                </a:rPr>
                <a:t>Raccolta materiale storico, ricerca autografa, ricerca filologica</a:t>
              </a:r>
              <a:endParaRPr lang="it-IT" sz="1300" kern="1200" dirty="0">
                <a:latin typeface="Tahoma" pitchFamily="34" charset="0"/>
                <a:ea typeface="Tahoma" pitchFamily="34" charset="0"/>
                <a:cs typeface="Tahoma" pitchFamily="34" charset="0"/>
              </a:endParaRPr>
            </a:p>
          </p:txBody>
        </p:sp>
        <p:sp>
          <p:nvSpPr>
            <p:cNvPr id="27" name="Figura a mano libera 26"/>
            <p:cNvSpPr/>
            <p:nvPr/>
          </p:nvSpPr>
          <p:spPr>
            <a:xfrm>
              <a:off x="6051947" y="622590"/>
              <a:ext cx="2046532" cy="1227919"/>
            </a:xfrm>
            <a:custGeom>
              <a:avLst/>
              <a:gdLst>
                <a:gd name="connsiteX0" fmla="*/ 0 w 2046532"/>
                <a:gd name="connsiteY0" fmla="*/ 0 h 1227919"/>
                <a:gd name="connsiteX1" fmla="*/ 2046532 w 2046532"/>
                <a:gd name="connsiteY1" fmla="*/ 0 h 1227919"/>
                <a:gd name="connsiteX2" fmla="*/ 2046532 w 2046532"/>
                <a:gd name="connsiteY2" fmla="*/ 1227919 h 1227919"/>
                <a:gd name="connsiteX3" fmla="*/ 0 w 2046532"/>
                <a:gd name="connsiteY3" fmla="*/ 1227919 h 1227919"/>
                <a:gd name="connsiteX4" fmla="*/ 0 w 2046532"/>
                <a:gd name="connsiteY4" fmla="*/ 0 h 122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6532" h="1227919">
                  <a:moveTo>
                    <a:pt x="0" y="0"/>
                  </a:moveTo>
                  <a:lnTo>
                    <a:pt x="2046532" y="0"/>
                  </a:lnTo>
                  <a:lnTo>
                    <a:pt x="2046532" y="1227919"/>
                  </a:lnTo>
                  <a:lnTo>
                    <a:pt x="0" y="1227919"/>
                  </a:lnTo>
                  <a:lnTo>
                    <a:pt x="0" y="0"/>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latin typeface="Tahoma" pitchFamily="34" charset="0"/>
                  <a:ea typeface="Tahoma" pitchFamily="34" charset="0"/>
                  <a:cs typeface="Tahoma" pitchFamily="34" charset="0"/>
                </a:rPr>
                <a:t>Ricollocato </a:t>
              </a:r>
              <a:r>
                <a:rPr lang="it-IT" sz="1300" dirty="0" smtClean="0">
                  <a:latin typeface="Tahoma" pitchFamily="34" charset="0"/>
                  <a:ea typeface="Tahoma" pitchFamily="34" charset="0"/>
                  <a:cs typeface="Tahoma" pitchFamily="34" charset="0"/>
                </a:rPr>
                <a:t>nel</a:t>
              </a:r>
              <a:r>
                <a:rPr lang="it-IT" sz="1300" kern="1200" dirty="0" smtClean="0">
                  <a:latin typeface="Tahoma" pitchFamily="34" charset="0"/>
                  <a:ea typeface="Tahoma" pitchFamily="34" charset="0"/>
                  <a:cs typeface="Tahoma" pitchFamily="34" charset="0"/>
                </a:rPr>
                <a:t> </a:t>
              </a:r>
              <a:r>
                <a:rPr lang="it-IT" sz="1300" kern="1200" smtClean="0">
                  <a:latin typeface="Tahoma" pitchFamily="34" charset="0"/>
                  <a:ea typeface="Tahoma" pitchFamily="34" charset="0"/>
                  <a:cs typeface="Tahoma" pitchFamily="34" charset="0"/>
                </a:rPr>
                <a:t>SETTORE MUSEALE E ARCHIVISTICO</a:t>
              </a:r>
              <a:endParaRPr lang="it-IT" sz="1300" kern="1200" dirty="0">
                <a:latin typeface="Tahoma" pitchFamily="34" charset="0"/>
                <a:ea typeface="Tahoma" pitchFamily="34" charset="0"/>
                <a:cs typeface="Tahoma" pitchFamily="34" charset="0"/>
              </a:endParaRPr>
            </a:p>
          </p:txBody>
        </p:sp>
      </p:grpSp>
      <p:grpSp>
        <p:nvGrpSpPr>
          <p:cNvPr id="37" name="Gruppo 20"/>
          <p:cNvGrpSpPr/>
          <p:nvPr/>
        </p:nvGrpSpPr>
        <p:grpSpPr>
          <a:xfrm>
            <a:off x="1911529" y="2148728"/>
            <a:ext cx="6548903" cy="953878"/>
            <a:chOff x="755576" y="1739599"/>
            <a:chExt cx="8035523" cy="1507540"/>
          </a:xfrm>
        </p:grpSpPr>
        <p:sp>
          <p:nvSpPr>
            <p:cNvPr id="38" name="Figura a mano libera 37"/>
            <p:cNvSpPr/>
            <p:nvPr/>
          </p:nvSpPr>
          <p:spPr>
            <a:xfrm>
              <a:off x="755576" y="1739599"/>
              <a:ext cx="2512567" cy="1507540"/>
            </a:xfrm>
            <a:custGeom>
              <a:avLst/>
              <a:gdLst>
                <a:gd name="connsiteX0" fmla="*/ 0 w 2512567"/>
                <a:gd name="connsiteY0" fmla="*/ 0 h 1507540"/>
                <a:gd name="connsiteX1" fmla="*/ 2512567 w 2512567"/>
                <a:gd name="connsiteY1" fmla="*/ 0 h 1507540"/>
                <a:gd name="connsiteX2" fmla="*/ 2512567 w 2512567"/>
                <a:gd name="connsiteY2" fmla="*/ 1507540 h 1507540"/>
                <a:gd name="connsiteX3" fmla="*/ 0 w 2512567"/>
                <a:gd name="connsiteY3" fmla="*/ 1507540 h 1507540"/>
                <a:gd name="connsiteX4" fmla="*/ 0 w 2512567"/>
                <a:gd name="connsiteY4" fmla="*/ 0 h 1507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2567" h="1507540">
                  <a:moveTo>
                    <a:pt x="0" y="0"/>
                  </a:moveTo>
                  <a:lnTo>
                    <a:pt x="2512567" y="0"/>
                  </a:lnTo>
                  <a:lnTo>
                    <a:pt x="2512567" y="1507540"/>
                  </a:lnTo>
                  <a:lnTo>
                    <a:pt x="0" y="1507540"/>
                  </a:lnTo>
                  <a:lnTo>
                    <a:pt x="0"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t-IT" sz="1300" dirty="0">
                  <a:solidFill>
                    <a:schemeClr val="dk1"/>
                  </a:solidFill>
                  <a:latin typeface="Tahoma" pitchFamily="34" charset="0"/>
                  <a:ea typeface="Tahoma" pitchFamily="34" charset="0"/>
                  <a:cs typeface="Tahoma" pitchFamily="34" charset="0"/>
                </a:rPr>
                <a:t>Centro per la Storia dell’Università di Pavia (</a:t>
              </a:r>
              <a:r>
                <a:rPr lang="it-IT" sz="1300" dirty="0" err="1">
                  <a:solidFill>
                    <a:schemeClr val="dk1"/>
                  </a:solidFill>
                  <a:latin typeface="Tahoma" pitchFamily="34" charset="0"/>
                  <a:ea typeface="Tahoma" pitchFamily="34" charset="0"/>
                  <a:cs typeface="Tahoma" pitchFamily="34" charset="0"/>
                </a:rPr>
                <a:t>CeSUP</a:t>
              </a:r>
              <a:r>
                <a:rPr lang="it-IT" sz="1300" dirty="0">
                  <a:solidFill>
                    <a:schemeClr val="dk1"/>
                  </a:solidFill>
                  <a:latin typeface="Tahoma" pitchFamily="34" charset="0"/>
                  <a:ea typeface="Tahoma" pitchFamily="34" charset="0"/>
                  <a:cs typeface="Tahoma" pitchFamily="34" charset="0"/>
                </a:rPr>
                <a:t>)</a:t>
              </a:r>
            </a:p>
          </p:txBody>
        </p:sp>
        <p:sp>
          <p:nvSpPr>
            <p:cNvPr id="39" name="Figura a mano libera 38"/>
            <p:cNvSpPr/>
            <p:nvPr/>
          </p:nvSpPr>
          <p:spPr>
            <a:xfrm>
              <a:off x="3519400" y="1739599"/>
              <a:ext cx="2512567" cy="1507540"/>
            </a:xfrm>
            <a:custGeom>
              <a:avLst/>
              <a:gdLst>
                <a:gd name="connsiteX0" fmla="*/ 0 w 2512567"/>
                <a:gd name="connsiteY0" fmla="*/ 0 h 1507540"/>
                <a:gd name="connsiteX1" fmla="*/ 2512567 w 2512567"/>
                <a:gd name="connsiteY1" fmla="*/ 0 h 1507540"/>
                <a:gd name="connsiteX2" fmla="*/ 2512567 w 2512567"/>
                <a:gd name="connsiteY2" fmla="*/ 1507540 h 1507540"/>
                <a:gd name="connsiteX3" fmla="*/ 0 w 2512567"/>
                <a:gd name="connsiteY3" fmla="*/ 1507540 h 1507540"/>
                <a:gd name="connsiteX4" fmla="*/ 0 w 2512567"/>
                <a:gd name="connsiteY4" fmla="*/ 0 h 1507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2567" h="1507540">
                  <a:moveTo>
                    <a:pt x="0" y="0"/>
                  </a:moveTo>
                  <a:lnTo>
                    <a:pt x="2512567" y="0"/>
                  </a:lnTo>
                  <a:lnTo>
                    <a:pt x="2512567" y="1507540"/>
                  </a:lnTo>
                  <a:lnTo>
                    <a:pt x="0" y="150754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t-IT" sz="1300" dirty="0">
                  <a:solidFill>
                    <a:schemeClr val="dk1"/>
                  </a:solidFill>
                  <a:latin typeface="Tahoma" pitchFamily="34" charset="0"/>
                  <a:ea typeface="Tahoma" pitchFamily="34" charset="0"/>
                  <a:cs typeface="Tahoma" pitchFamily="34" charset="0"/>
                </a:rPr>
                <a:t>Ricerche storiche, raccolta di documentazione e pubblicazioni</a:t>
              </a:r>
            </a:p>
          </p:txBody>
        </p:sp>
        <p:sp>
          <p:nvSpPr>
            <p:cNvPr id="40" name="Figura a mano libera 39"/>
            <p:cNvSpPr/>
            <p:nvPr/>
          </p:nvSpPr>
          <p:spPr>
            <a:xfrm>
              <a:off x="6278532" y="1739599"/>
              <a:ext cx="2512567" cy="1507540"/>
            </a:xfrm>
            <a:custGeom>
              <a:avLst/>
              <a:gdLst>
                <a:gd name="connsiteX0" fmla="*/ 0 w 2512567"/>
                <a:gd name="connsiteY0" fmla="*/ 0 h 1507540"/>
                <a:gd name="connsiteX1" fmla="*/ 2512567 w 2512567"/>
                <a:gd name="connsiteY1" fmla="*/ 0 h 1507540"/>
                <a:gd name="connsiteX2" fmla="*/ 2512567 w 2512567"/>
                <a:gd name="connsiteY2" fmla="*/ 1507540 h 1507540"/>
                <a:gd name="connsiteX3" fmla="*/ 0 w 2512567"/>
                <a:gd name="connsiteY3" fmla="*/ 1507540 h 1507540"/>
                <a:gd name="connsiteX4" fmla="*/ 0 w 2512567"/>
                <a:gd name="connsiteY4" fmla="*/ 0 h 1507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2567" h="1507540">
                  <a:moveTo>
                    <a:pt x="0" y="0"/>
                  </a:moveTo>
                  <a:lnTo>
                    <a:pt x="2512567" y="0"/>
                  </a:lnTo>
                  <a:lnTo>
                    <a:pt x="2512567" y="1507540"/>
                  </a:lnTo>
                  <a:lnTo>
                    <a:pt x="0" y="1507540"/>
                  </a:lnTo>
                  <a:lnTo>
                    <a:pt x="0" y="0"/>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t-IT" sz="1300" dirty="0" smtClean="0">
                  <a:solidFill>
                    <a:schemeClr val="dk1"/>
                  </a:solidFill>
                  <a:latin typeface="Tahoma" pitchFamily="34" charset="0"/>
                  <a:ea typeface="Tahoma" pitchFamily="34" charset="0"/>
                  <a:cs typeface="Tahoma" pitchFamily="34" charset="0"/>
                </a:rPr>
                <a:t>Ricollocato nell’AREA </a:t>
              </a:r>
              <a:r>
                <a:rPr lang="it-IT" sz="1300" dirty="0">
                  <a:solidFill>
                    <a:schemeClr val="dk1"/>
                  </a:solidFill>
                  <a:latin typeface="Tahoma" pitchFamily="34" charset="0"/>
                  <a:ea typeface="Tahoma" pitchFamily="34" charset="0"/>
                  <a:cs typeface="Tahoma" pitchFamily="34" charset="0"/>
                </a:rPr>
                <a:t>BENI CULTURALI</a:t>
              </a:r>
            </a:p>
          </p:txBody>
        </p:sp>
      </p:grpSp>
      <p:grpSp>
        <p:nvGrpSpPr>
          <p:cNvPr id="45" name="Gruppo 13"/>
          <p:cNvGrpSpPr/>
          <p:nvPr/>
        </p:nvGrpSpPr>
        <p:grpSpPr>
          <a:xfrm>
            <a:off x="1911529" y="3933056"/>
            <a:ext cx="6548903" cy="944553"/>
            <a:chOff x="1549576" y="2055162"/>
            <a:chExt cx="6548903" cy="1227919"/>
          </a:xfrm>
        </p:grpSpPr>
        <p:sp>
          <p:nvSpPr>
            <p:cNvPr id="49" name="Figura a mano libera 48"/>
            <p:cNvSpPr/>
            <p:nvPr/>
          </p:nvSpPr>
          <p:spPr>
            <a:xfrm>
              <a:off x="1549576" y="2055162"/>
              <a:ext cx="2046532" cy="1227919"/>
            </a:xfrm>
            <a:custGeom>
              <a:avLst/>
              <a:gdLst>
                <a:gd name="connsiteX0" fmla="*/ 0 w 2046532"/>
                <a:gd name="connsiteY0" fmla="*/ 0 h 1227919"/>
                <a:gd name="connsiteX1" fmla="*/ 2046532 w 2046532"/>
                <a:gd name="connsiteY1" fmla="*/ 0 h 1227919"/>
                <a:gd name="connsiteX2" fmla="*/ 2046532 w 2046532"/>
                <a:gd name="connsiteY2" fmla="*/ 1227919 h 1227919"/>
                <a:gd name="connsiteX3" fmla="*/ 0 w 2046532"/>
                <a:gd name="connsiteY3" fmla="*/ 1227919 h 1227919"/>
                <a:gd name="connsiteX4" fmla="*/ 0 w 2046532"/>
                <a:gd name="connsiteY4" fmla="*/ 0 h 122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6532" h="1227919">
                  <a:moveTo>
                    <a:pt x="0" y="0"/>
                  </a:moveTo>
                  <a:lnTo>
                    <a:pt x="2046532" y="0"/>
                  </a:lnTo>
                  <a:lnTo>
                    <a:pt x="2046532" y="1227919"/>
                  </a:lnTo>
                  <a:lnTo>
                    <a:pt x="0" y="1227919"/>
                  </a:lnTo>
                  <a:lnTo>
                    <a:pt x="0"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latin typeface="Tahoma" pitchFamily="34" charset="0"/>
                  <a:ea typeface="Tahoma" pitchFamily="34" charset="0"/>
                  <a:cs typeface="Tahoma" pitchFamily="34" charset="0"/>
                </a:rPr>
                <a:t>Centro di Servizio Assistenza ed Integrazione Studenti Disabili (SAISD)</a:t>
              </a:r>
            </a:p>
          </p:txBody>
        </p:sp>
        <p:sp>
          <p:nvSpPr>
            <p:cNvPr id="50" name="Figura a mano libera 49"/>
            <p:cNvSpPr/>
            <p:nvPr/>
          </p:nvSpPr>
          <p:spPr>
            <a:xfrm>
              <a:off x="3800761" y="2055162"/>
              <a:ext cx="2046532" cy="1227919"/>
            </a:xfrm>
            <a:custGeom>
              <a:avLst/>
              <a:gdLst>
                <a:gd name="connsiteX0" fmla="*/ 0 w 2046532"/>
                <a:gd name="connsiteY0" fmla="*/ 0 h 1227919"/>
                <a:gd name="connsiteX1" fmla="*/ 2046532 w 2046532"/>
                <a:gd name="connsiteY1" fmla="*/ 0 h 1227919"/>
                <a:gd name="connsiteX2" fmla="*/ 2046532 w 2046532"/>
                <a:gd name="connsiteY2" fmla="*/ 1227919 h 1227919"/>
                <a:gd name="connsiteX3" fmla="*/ 0 w 2046532"/>
                <a:gd name="connsiteY3" fmla="*/ 1227919 h 1227919"/>
                <a:gd name="connsiteX4" fmla="*/ 0 w 2046532"/>
                <a:gd name="connsiteY4" fmla="*/ 0 h 122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6532" h="1227919">
                  <a:moveTo>
                    <a:pt x="0" y="0"/>
                  </a:moveTo>
                  <a:lnTo>
                    <a:pt x="2046532" y="0"/>
                  </a:lnTo>
                  <a:lnTo>
                    <a:pt x="2046532" y="1227919"/>
                  </a:lnTo>
                  <a:lnTo>
                    <a:pt x="0" y="1227919"/>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latin typeface="Tahoma" pitchFamily="34" charset="0"/>
                  <a:ea typeface="Tahoma" pitchFamily="34" charset="0"/>
                  <a:cs typeface="Tahoma" pitchFamily="34" charset="0"/>
                </a:rPr>
                <a:t>Accoglienza, assistenza e integrazione studenti con disabilità</a:t>
              </a:r>
            </a:p>
          </p:txBody>
        </p:sp>
        <p:sp>
          <p:nvSpPr>
            <p:cNvPr id="51" name="Figura a mano libera 50"/>
            <p:cNvSpPr/>
            <p:nvPr/>
          </p:nvSpPr>
          <p:spPr>
            <a:xfrm>
              <a:off x="6051947" y="2055162"/>
              <a:ext cx="2046532" cy="1227919"/>
            </a:xfrm>
            <a:custGeom>
              <a:avLst/>
              <a:gdLst>
                <a:gd name="connsiteX0" fmla="*/ 0 w 2046532"/>
                <a:gd name="connsiteY0" fmla="*/ 0 h 1227919"/>
                <a:gd name="connsiteX1" fmla="*/ 2046532 w 2046532"/>
                <a:gd name="connsiteY1" fmla="*/ 0 h 1227919"/>
                <a:gd name="connsiteX2" fmla="*/ 2046532 w 2046532"/>
                <a:gd name="connsiteY2" fmla="*/ 1227919 h 1227919"/>
                <a:gd name="connsiteX3" fmla="*/ 0 w 2046532"/>
                <a:gd name="connsiteY3" fmla="*/ 1227919 h 1227919"/>
                <a:gd name="connsiteX4" fmla="*/ 0 w 2046532"/>
                <a:gd name="connsiteY4" fmla="*/ 0 h 122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6532" h="1227919">
                  <a:moveTo>
                    <a:pt x="0" y="0"/>
                  </a:moveTo>
                  <a:lnTo>
                    <a:pt x="2046532" y="0"/>
                  </a:lnTo>
                  <a:lnTo>
                    <a:pt x="2046532" y="1227919"/>
                  </a:lnTo>
                  <a:lnTo>
                    <a:pt x="0" y="1227919"/>
                  </a:lnTo>
                  <a:lnTo>
                    <a:pt x="0" y="0"/>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latin typeface="Tahoma" pitchFamily="34" charset="0"/>
                  <a:ea typeface="Tahoma" pitchFamily="34" charset="0"/>
                  <a:cs typeface="Tahoma" pitchFamily="34" charset="0"/>
                </a:rPr>
                <a:t>Ricollocato </a:t>
              </a:r>
              <a:r>
                <a:rPr lang="it-IT" sz="1300" dirty="0" smtClean="0">
                  <a:latin typeface="Tahoma" pitchFamily="34" charset="0"/>
                  <a:ea typeface="Tahoma" pitchFamily="34" charset="0"/>
                  <a:cs typeface="Tahoma" pitchFamily="34" charset="0"/>
                </a:rPr>
                <a:t>nel</a:t>
              </a:r>
              <a:r>
                <a:rPr lang="it-IT" sz="1300" kern="1200" dirty="0" smtClean="0">
                  <a:latin typeface="Tahoma" pitchFamily="34" charset="0"/>
                  <a:ea typeface="Tahoma" pitchFamily="34" charset="0"/>
                  <a:cs typeface="Tahoma" pitchFamily="34" charset="0"/>
                </a:rPr>
                <a:t> SETTORE SERVIZI </a:t>
              </a:r>
              <a:r>
                <a:rPr lang="it-IT" sz="1300" kern="1200" dirty="0">
                  <a:latin typeface="Tahoma" pitchFamily="34" charset="0"/>
                  <a:ea typeface="Tahoma" pitchFamily="34" charset="0"/>
                  <a:cs typeface="Tahoma" pitchFamily="34" charset="0"/>
                </a:rPr>
                <a:t>AGLI STUDENTI</a:t>
              </a:r>
            </a:p>
          </p:txBody>
        </p:sp>
      </p:grpSp>
      <p:grpSp>
        <p:nvGrpSpPr>
          <p:cNvPr id="52" name="Gruppo 1"/>
          <p:cNvGrpSpPr/>
          <p:nvPr/>
        </p:nvGrpSpPr>
        <p:grpSpPr>
          <a:xfrm>
            <a:off x="1903922" y="5085184"/>
            <a:ext cx="6556510" cy="943022"/>
            <a:chOff x="1571929" y="3618033"/>
            <a:chExt cx="6536045" cy="1228636"/>
          </a:xfrm>
        </p:grpSpPr>
        <p:sp>
          <p:nvSpPr>
            <p:cNvPr id="53" name="Figura a mano libera 52"/>
            <p:cNvSpPr/>
            <p:nvPr/>
          </p:nvSpPr>
          <p:spPr>
            <a:xfrm>
              <a:off x="1571929" y="3618033"/>
              <a:ext cx="2047727" cy="1228636"/>
            </a:xfrm>
            <a:custGeom>
              <a:avLst/>
              <a:gdLst>
                <a:gd name="connsiteX0" fmla="*/ 0 w 2047727"/>
                <a:gd name="connsiteY0" fmla="*/ 0 h 1228636"/>
                <a:gd name="connsiteX1" fmla="*/ 2047727 w 2047727"/>
                <a:gd name="connsiteY1" fmla="*/ 0 h 1228636"/>
                <a:gd name="connsiteX2" fmla="*/ 2047727 w 2047727"/>
                <a:gd name="connsiteY2" fmla="*/ 1228636 h 1228636"/>
                <a:gd name="connsiteX3" fmla="*/ 0 w 2047727"/>
                <a:gd name="connsiteY3" fmla="*/ 1228636 h 1228636"/>
                <a:gd name="connsiteX4" fmla="*/ 0 w 2047727"/>
                <a:gd name="connsiteY4" fmla="*/ 0 h 122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727" h="1228636">
                  <a:moveTo>
                    <a:pt x="0" y="0"/>
                  </a:moveTo>
                  <a:lnTo>
                    <a:pt x="2047727" y="0"/>
                  </a:lnTo>
                  <a:lnTo>
                    <a:pt x="2047727" y="1228636"/>
                  </a:lnTo>
                  <a:lnTo>
                    <a:pt x="0" y="1228636"/>
                  </a:lnTo>
                  <a:lnTo>
                    <a:pt x="0"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72390" tIns="72390" rIns="72390" bIns="72390" numCol="1" spcCol="1270" anchor="ctr" anchorCtr="0">
              <a:noAutofit/>
            </a:bodyPr>
            <a:lstStyle/>
            <a:p>
              <a:pPr algn="ctr" defTabSz="577850">
                <a:lnSpc>
                  <a:spcPct val="90000"/>
                </a:lnSpc>
                <a:spcAft>
                  <a:spcPct val="35000"/>
                </a:spcAft>
              </a:pPr>
              <a:r>
                <a:rPr lang="it-IT" sz="1300" dirty="0">
                  <a:latin typeface="Tahoma" pitchFamily="34" charset="0"/>
                  <a:ea typeface="Tahoma" pitchFamily="34" charset="0"/>
                  <a:cs typeface="Tahoma" pitchFamily="34" charset="0"/>
                </a:rPr>
                <a:t>Centro Orientamento d’Ateneo</a:t>
              </a:r>
            </a:p>
          </p:txBody>
        </p:sp>
        <p:sp>
          <p:nvSpPr>
            <p:cNvPr id="54" name="Figura a mano libera 53"/>
            <p:cNvSpPr/>
            <p:nvPr/>
          </p:nvSpPr>
          <p:spPr>
            <a:xfrm>
              <a:off x="3800164" y="3618033"/>
              <a:ext cx="2047727" cy="1228636"/>
            </a:xfrm>
            <a:custGeom>
              <a:avLst/>
              <a:gdLst>
                <a:gd name="connsiteX0" fmla="*/ 0 w 2047727"/>
                <a:gd name="connsiteY0" fmla="*/ 0 h 1228636"/>
                <a:gd name="connsiteX1" fmla="*/ 2047727 w 2047727"/>
                <a:gd name="connsiteY1" fmla="*/ 0 h 1228636"/>
                <a:gd name="connsiteX2" fmla="*/ 2047727 w 2047727"/>
                <a:gd name="connsiteY2" fmla="*/ 1228636 h 1228636"/>
                <a:gd name="connsiteX3" fmla="*/ 0 w 2047727"/>
                <a:gd name="connsiteY3" fmla="*/ 1228636 h 1228636"/>
                <a:gd name="connsiteX4" fmla="*/ 0 w 2047727"/>
                <a:gd name="connsiteY4" fmla="*/ 0 h 122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727" h="1228636">
                  <a:moveTo>
                    <a:pt x="0" y="0"/>
                  </a:moveTo>
                  <a:lnTo>
                    <a:pt x="2047727" y="0"/>
                  </a:lnTo>
                  <a:lnTo>
                    <a:pt x="2047727" y="1228636"/>
                  </a:lnTo>
                  <a:lnTo>
                    <a:pt x="0" y="1228636"/>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72390" tIns="72390" rIns="72390" bIns="72390" numCol="1" spcCol="1270" anchor="ctr" anchorCtr="0">
              <a:noAutofit/>
            </a:bodyPr>
            <a:lstStyle/>
            <a:p>
              <a:pPr algn="ctr" defTabSz="844550">
                <a:lnSpc>
                  <a:spcPct val="90000"/>
                </a:lnSpc>
                <a:spcAft>
                  <a:spcPct val="35000"/>
                </a:spcAft>
              </a:pPr>
              <a:r>
                <a:rPr lang="it-IT" sz="1300" dirty="0">
                  <a:latin typeface="Tahoma" pitchFamily="34" charset="0"/>
                  <a:ea typeface="Tahoma" pitchFamily="34" charset="0"/>
                  <a:cs typeface="Tahoma" pitchFamily="34" charset="0"/>
                </a:rPr>
                <a:t>Garantire servizi e processi di orientamento attività </a:t>
              </a:r>
            </a:p>
          </p:txBody>
        </p:sp>
        <p:sp>
          <p:nvSpPr>
            <p:cNvPr id="55" name="Figura a mano libera 54"/>
            <p:cNvSpPr/>
            <p:nvPr/>
          </p:nvSpPr>
          <p:spPr>
            <a:xfrm>
              <a:off x="6060247" y="3618033"/>
              <a:ext cx="2047727" cy="1228636"/>
            </a:xfrm>
            <a:custGeom>
              <a:avLst/>
              <a:gdLst>
                <a:gd name="connsiteX0" fmla="*/ 0 w 2047727"/>
                <a:gd name="connsiteY0" fmla="*/ 0 h 1228636"/>
                <a:gd name="connsiteX1" fmla="*/ 2047727 w 2047727"/>
                <a:gd name="connsiteY1" fmla="*/ 0 h 1228636"/>
                <a:gd name="connsiteX2" fmla="*/ 2047727 w 2047727"/>
                <a:gd name="connsiteY2" fmla="*/ 1228636 h 1228636"/>
                <a:gd name="connsiteX3" fmla="*/ 0 w 2047727"/>
                <a:gd name="connsiteY3" fmla="*/ 1228636 h 1228636"/>
                <a:gd name="connsiteX4" fmla="*/ 0 w 2047727"/>
                <a:gd name="connsiteY4" fmla="*/ 0 h 122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727" h="1228636">
                  <a:moveTo>
                    <a:pt x="0" y="0"/>
                  </a:moveTo>
                  <a:lnTo>
                    <a:pt x="2047727" y="0"/>
                  </a:lnTo>
                  <a:lnTo>
                    <a:pt x="2047727" y="1228636"/>
                  </a:lnTo>
                  <a:lnTo>
                    <a:pt x="0" y="1228636"/>
                  </a:lnTo>
                  <a:lnTo>
                    <a:pt x="0" y="0"/>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72390" tIns="72390" rIns="72390" bIns="72390" numCol="1" spcCol="1270" anchor="ctr" anchorCtr="0">
              <a:noAutofit/>
            </a:bodyPr>
            <a:lstStyle/>
            <a:p>
              <a:pPr algn="ctr" defTabSz="844550">
                <a:lnSpc>
                  <a:spcPct val="90000"/>
                </a:lnSpc>
                <a:spcAft>
                  <a:spcPct val="35000"/>
                </a:spcAft>
              </a:pPr>
              <a:r>
                <a:rPr lang="it-IT" sz="1300" dirty="0">
                  <a:latin typeface="Tahoma" pitchFamily="34" charset="0"/>
                  <a:ea typeface="Tahoma" pitchFamily="34" charset="0"/>
                  <a:cs typeface="Tahoma" pitchFamily="34" charset="0"/>
                </a:rPr>
                <a:t>Ricollocato </a:t>
              </a:r>
              <a:r>
                <a:rPr lang="it-IT" sz="1300" dirty="0" smtClean="0">
                  <a:latin typeface="Tahoma" pitchFamily="34" charset="0"/>
                  <a:ea typeface="Tahoma" pitchFamily="34" charset="0"/>
                  <a:cs typeface="Tahoma" pitchFamily="34" charset="0"/>
                </a:rPr>
                <a:t>nel SETTORE SERVIZI </a:t>
              </a:r>
              <a:r>
                <a:rPr lang="it-IT" sz="1300" dirty="0">
                  <a:latin typeface="Tahoma" pitchFamily="34" charset="0"/>
                  <a:ea typeface="Tahoma" pitchFamily="34" charset="0"/>
                  <a:cs typeface="Tahoma" pitchFamily="34" charset="0"/>
                </a:rPr>
                <a:t>AGLI STUDENTI</a:t>
              </a:r>
            </a:p>
          </p:txBody>
        </p:sp>
      </p:grpSp>
    </p:spTree>
    <p:extLst>
      <p:ext uri="{BB962C8B-B14F-4D97-AF65-F5344CB8AC3E}">
        <p14:creationId xmlns:p14="http://schemas.microsoft.com/office/powerpoint/2010/main" val="144724642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ttangolo 61"/>
          <p:cNvSpPr/>
          <p:nvPr/>
        </p:nvSpPr>
        <p:spPr>
          <a:xfrm>
            <a:off x="251520" y="2924944"/>
            <a:ext cx="8588108" cy="129614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2000" b="1" dirty="0">
                <a:solidFill>
                  <a:schemeClr val="tx1"/>
                </a:solidFill>
                <a:effectLst>
                  <a:outerShdw blurRad="38100" dist="38100" dir="2700000" algn="tl">
                    <a:srgbClr val="000000">
                      <a:alpha val="43137"/>
                    </a:srgbClr>
                  </a:outerShdw>
                </a:effectLst>
              </a:rPr>
              <a:t>Area </a:t>
            </a:r>
          </a:p>
          <a:p>
            <a:r>
              <a:rPr lang="it-IT" sz="2000" b="1" dirty="0" smtClean="0">
                <a:solidFill>
                  <a:schemeClr val="tx1"/>
                </a:solidFill>
                <a:effectLst>
                  <a:outerShdw blurRad="38100" dist="38100" dir="2700000" algn="tl">
                    <a:srgbClr val="000000">
                      <a:alpha val="43137"/>
                    </a:srgbClr>
                  </a:outerShdw>
                </a:effectLst>
              </a:rPr>
              <a:t>Ricerca e</a:t>
            </a:r>
          </a:p>
          <a:p>
            <a:r>
              <a:rPr lang="it-IT" sz="2000" b="1" dirty="0" smtClean="0">
                <a:solidFill>
                  <a:schemeClr val="tx1"/>
                </a:solidFill>
                <a:effectLst>
                  <a:outerShdw blurRad="38100" dist="38100" dir="2700000" algn="tl">
                    <a:srgbClr val="000000">
                      <a:alpha val="43137"/>
                    </a:srgbClr>
                  </a:outerShdw>
                </a:effectLst>
              </a:rPr>
              <a:t>Terza</a:t>
            </a:r>
          </a:p>
          <a:p>
            <a:r>
              <a:rPr lang="it-IT" sz="2000" b="1" dirty="0" smtClean="0">
                <a:solidFill>
                  <a:schemeClr val="tx1"/>
                </a:solidFill>
                <a:effectLst>
                  <a:outerShdw blurRad="38100" dist="38100" dir="2700000" algn="tl">
                    <a:srgbClr val="000000">
                      <a:alpha val="43137"/>
                    </a:srgbClr>
                  </a:outerShdw>
                </a:effectLst>
              </a:rPr>
              <a:t>missione</a:t>
            </a:r>
            <a:endParaRPr lang="it-IT" sz="2000" b="1" dirty="0">
              <a:solidFill>
                <a:schemeClr val="tx1"/>
              </a:solidFill>
              <a:effectLst>
                <a:outerShdw blurRad="38100" dist="38100" dir="2700000" algn="tl">
                  <a:srgbClr val="000000">
                    <a:alpha val="43137"/>
                  </a:srgbClr>
                </a:outerShdw>
              </a:effectLst>
            </a:endParaRPr>
          </a:p>
          <a:p>
            <a:endParaRPr lang="it-IT" b="1" dirty="0">
              <a:solidFill>
                <a:schemeClr val="tx1"/>
              </a:solidFill>
            </a:endParaRPr>
          </a:p>
        </p:txBody>
      </p:sp>
      <p:sp>
        <p:nvSpPr>
          <p:cNvPr id="8" name="Rettangolo 7"/>
          <p:cNvSpPr/>
          <p:nvPr/>
        </p:nvSpPr>
        <p:spPr>
          <a:xfrm>
            <a:off x="251520" y="4293096"/>
            <a:ext cx="8588108" cy="230425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2000" b="1" dirty="0">
                <a:solidFill>
                  <a:schemeClr val="tx1"/>
                </a:solidFill>
                <a:effectLst>
                  <a:outerShdw blurRad="38100" dist="38100" dir="2700000" algn="tl">
                    <a:srgbClr val="000000">
                      <a:alpha val="43137"/>
                    </a:srgbClr>
                  </a:outerShdw>
                </a:effectLst>
              </a:rPr>
              <a:t>Area </a:t>
            </a:r>
            <a:endParaRPr lang="it-IT" sz="2000" b="1" dirty="0" smtClean="0">
              <a:solidFill>
                <a:schemeClr val="tx1"/>
              </a:solidFill>
              <a:effectLst>
                <a:outerShdw blurRad="38100" dist="38100" dir="2700000" algn="tl">
                  <a:srgbClr val="000000">
                    <a:alpha val="43137"/>
                  </a:srgbClr>
                </a:outerShdw>
              </a:effectLst>
            </a:endParaRPr>
          </a:p>
          <a:p>
            <a:r>
              <a:rPr lang="it-IT" sz="2000" b="1" dirty="0" smtClean="0">
                <a:solidFill>
                  <a:schemeClr val="tx1"/>
                </a:solidFill>
                <a:effectLst>
                  <a:outerShdw blurRad="38100" dist="38100" dir="2700000" algn="tl">
                    <a:srgbClr val="000000">
                      <a:alpha val="43137"/>
                    </a:srgbClr>
                  </a:outerShdw>
                </a:effectLst>
              </a:rPr>
              <a:t>Tecnica</a:t>
            </a:r>
          </a:p>
          <a:p>
            <a:r>
              <a:rPr lang="it-IT" sz="2000" b="1" dirty="0" smtClean="0">
                <a:solidFill>
                  <a:schemeClr val="tx1"/>
                </a:solidFill>
                <a:effectLst>
                  <a:outerShdw blurRad="38100" dist="38100" dir="2700000" algn="tl">
                    <a:srgbClr val="000000">
                      <a:alpha val="43137"/>
                    </a:srgbClr>
                  </a:outerShdw>
                </a:effectLst>
              </a:rPr>
              <a:t>Informatica e</a:t>
            </a:r>
          </a:p>
          <a:p>
            <a:r>
              <a:rPr lang="it-IT" sz="2000" b="1" dirty="0" smtClean="0">
                <a:solidFill>
                  <a:schemeClr val="tx1"/>
                </a:solidFill>
                <a:effectLst>
                  <a:outerShdw blurRad="38100" dist="38100" dir="2700000" algn="tl">
                    <a:srgbClr val="000000">
                      <a:alpha val="43137"/>
                    </a:srgbClr>
                  </a:outerShdw>
                </a:effectLst>
              </a:rPr>
              <a:t>Sicurezza</a:t>
            </a:r>
            <a:endParaRPr lang="it-IT" sz="2000" b="1" dirty="0">
              <a:solidFill>
                <a:schemeClr val="tx1"/>
              </a:solidFill>
              <a:effectLst>
                <a:outerShdw blurRad="38100" dist="38100" dir="2700000" algn="tl">
                  <a:srgbClr val="000000">
                    <a:alpha val="43137"/>
                  </a:srgbClr>
                </a:outerShdw>
              </a:effectLst>
            </a:endParaRPr>
          </a:p>
        </p:txBody>
      </p:sp>
      <p:sp>
        <p:nvSpPr>
          <p:cNvPr id="3" name="CasellaDiTesto 2"/>
          <p:cNvSpPr txBox="1"/>
          <p:nvPr/>
        </p:nvSpPr>
        <p:spPr>
          <a:xfrm>
            <a:off x="-20024" y="-1"/>
            <a:ext cx="9164024" cy="461665"/>
          </a:xfrm>
          <a:prstGeom prst="rect">
            <a:avLst/>
          </a:prstGeom>
          <a:solidFill>
            <a:srgbClr val="003F6F"/>
          </a:solidFill>
        </p:spPr>
        <p:txBody>
          <a:bodyPr wrap="square" anchor="t">
            <a:spAutoFit/>
          </a:bodyPr>
          <a:lstStyle/>
          <a:p>
            <a:pPr algn="ctr" eaLnBrk="0" hangingPunct="0"/>
            <a:r>
              <a:rPr lang="it-IT" b="1" dirty="0">
                <a:solidFill>
                  <a:schemeClr val="bg1"/>
                </a:solidFill>
                <a:effectLst>
                  <a:outerShdw blurRad="38100" dist="38100" dir="2700000" algn="tl">
                    <a:srgbClr val="000000"/>
                  </a:outerShdw>
                </a:effectLst>
                <a:latin typeface="+mj-lt"/>
                <a:ea typeface="+mj-ea"/>
                <a:cs typeface="+mj-cs"/>
              </a:rPr>
              <a:t>Centri di Servizio</a:t>
            </a:r>
          </a:p>
        </p:txBody>
      </p:sp>
      <p:grpSp>
        <p:nvGrpSpPr>
          <p:cNvPr id="28" name="Gruppo 27"/>
          <p:cNvGrpSpPr/>
          <p:nvPr/>
        </p:nvGrpSpPr>
        <p:grpSpPr>
          <a:xfrm>
            <a:off x="1907705" y="4365104"/>
            <a:ext cx="6552727" cy="1041167"/>
            <a:chOff x="1547664" y="3618033"/>
            <a:chExt cx="6552727" cy="1228636"/>
          </a:xfrm>
        </p:grpSpPr>
        <p:sp>
          <p:nvSpPr>
            <p:cNvPr id="29" name="Figura a mano libera 28"/>
            <p:cNvSpPr/>
            <p:nvPr/>
          </p:nvSpPr>
          <p:spPr>
            <a:xfrm>
              <a:off x="1547664" y="3618033"/>
              <a:ext cx="2047727" cy="1228636"/>
            </a:xfrm>
            <a:custGeom>
              <a:avLst/>
              <a:gdLst>
                <a:gd name="connsiteX0" fmla="*/ 0 w 2047727"/>
                <a:gd name="connsiteY0" fmla="*/ 0 h 1228636"/>
                <a:gd name="connsiteX1" fmla="*/ 2047727 w 2047727"/>
                <a:gd name="connsiteY1" fmla="*/ 0 h 1228636"/>
                <a:gd name="connsiteX2" fmla="*/ 2047727 w 2047727"/>
                <a:gd name="connsiteY2" fmla="*/ 1228636 h 1228636"/>
                <a:gd name="connsiteX3" fmla="*/ 0 w 2047727"/>
                <a:gd name="connsiteY3" fmla="*/ 1228636 h 1228636"/>
                <a:gd name="connsiteX4" fmla="*/ 0 w 2047727"/>
                <a:gd name="connsiteY4" fmla="*/ 0 h 122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727" h="1228636">
                  <a:moveTo>
                    <a:pt x="0" y="0"/>
                  </a:moveTo>
                  <a:lnTo>
                    <a:pt x="2047727" y="0"/>
                  </a:lnTo>
                  <a:lnTo>
                    <a:pt x="2047727" y="1228636"/>
                  </a:lnTo>
                  <a:lnTo>
                    <a:pt x="0" y="1228636"/>
                  </a:lnTo>
                  <a:lnTo>
                    <a:pt x="0"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solidFill>
                    <a:schemeClr val="dk1"/>
                  </a:solidFill>
                  <a:latin typeface="Tahoma" pitchFamily="34" charset="0"/>
                  <a:ea typeface="Tahoma" pitchFamily="34" charset="0"/>
                  <a:cs typeface="Tahoma" pitchFamily="34" charset="0"/>
                </a:rPr>
                <a:t>Centro di Servizio per la gestione unificata delle attività di stabulazione e radiobiologia</a:t>
              </a:r>
            </a:p>
          </p:txBody>
        </p:sp>
        <p:sp>
          <p:nvSpPr>
            <p:cNvPr id="30" name="Figura a mano libera 29"/>
            <p:cNvSpPr/>
            <p:nvPr/>
          </p:nvSpPr>
          <p:spPr>
            <a:xfrm>
              <a:off x="3800164" y="3618033"/>
              <a:ext cx="2047727" cy="1228636"/>
            </a:xfrm>
            <a:custGeom>
              <a:avLst/>
              <a:gdLst>
                <a:gd name="connsiteX0" fmla="*/ 0 w 2047727"/>
                <a:gd name="connsiteY0" fmla="*/ 0 h 1228636"/>
                <a:gd name="connsiteX1" fmla="*/ 2047727 w 2047727"/>
                <a:gd name="connsiteY1" fmla="*/ 0 h 1228636"/>
                <a:gd name="connsiteX2" fmla="*/ 2047727 w 2047727"/>
                <a:gd name="connsiteY2" fmla="*/ 1228636 h 1228636"/>
                <a:gd name="connsiteX3" fmla="*/ 0 w 2047727"/>
                <a:gd name="connsiteY3" fmla="*/ 1228636 h 1228636"/>
                <a:gd name="connsiteX4" fmla="*/ 0 w 2047727"/>
                <a:gd name="connsiteY4" fmla="*/ 0 h 122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727" h="1228636">
                  <a:moveTo>
                    <a:pt x="0" y="0"/>
                  </a:moveTo>
                  <a:lnTo>
                    <a:pt x="2047727" y="0"/>
                  </a:lnTo>
                  <a:lnTo>
                    <a:pt x="2047727" y="1228636"/>
                  </a:lnTo>
                  <a:lnTo>
                    <a:pt x="0" y="1228636"/>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solidFill>
                    <a:schemeClr val="dk1"/>
                  </a:solidFill>
                  <a:latin typeface="Tahoma" pitchFamily="34" charset="0"/>
                  <a:ea typeface="Tahoma" pitchFamily="34" charset="0"/>
                  <a:cs typeface="Tahoma" pitchFamily="34" charset="0"/>
                </a:rPr>
                <a:t>Controllo, studio e mantenimento animali per ricerca</a:t>
              </a:r>
            </a:p>
          </p:txBody>
        </p:sp>
        <p:sp>
          <p:nvSpPr>
            <p:cNvPr id="31" name="Figura a mano libera 30"/>
            <p:cNvSpPr/>
            <p:nvPr/>
          </p:nvSpPr>
          <p:spPr>
            <a:xfrm>
              <a:off x="6052664" y="3618033"/>
              <a:ext cx="2047727" cy="1228636"/>
            </a:xfrm>
            <a:custGeom>
              <a:avLst/>
              <a:gdLst>
                <a:gd name="connsiteX0" fmla="*/ 0 w 2047727"/>
                <a:gd name="connsiteY0" fmla="*/ 0 h 1228636"/>
                <a:gd name="connsiteX1" fmla="*/ 2047727 w 2047727"/>
                <a:gd name="connsiteY1" fmla="*/ 0 h 1228636"/>
                <a:gd name="connsiteX2" fmla="*/ 2047727 w 2047727"/>
                <a:gd name="connsiteY2" fmla="*/ 1228636 h 1228636"/>
                <a:gd name="connsiteX3" fmla="*/ 0 w 2047727"/>
                <a:gd name="connsiteY3" fmla="*/ 1228636 h 1228636"/>
                <a:gd name="connsiteX4" fmla="*/ 0 w 2047727"/>
                <a:gd name="connsiteY4" fmla="*/ 0 h 122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727" h="1228636">
                  <a:moveTo>
                    <a:pt x="0" y="0"/>
                  </a:moveTo>
                  <a:lnTo>
                    <a:pt x="2047727" y="0"/>
                  </a:lnTo>
                  <a:lnTo>
                    <a:pt x="2047727" y="1228636"/>
                  </a:lnTo>
                  <a:lnTo>
                    <a:pt x="0" y="1228636"/>
                  </a:lnTo>
                  <a:lnTo>
                    <a:pt x="0" y="0"/>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dirty="0" smtClean="0">
                  <a:solidFill>
                    <a:schemeClr val="tx1"/>
                  </a:solidFill>
                  <a:latin typeface="Tahoma" pitchFamily="34" charset="0"/>
                  <a:ea typeface="Tahoma" pitchFamily="34" charset="0"/>
                  <a:cs typeface="Tahoma" pitchFamily="34" charset="0"/>
                </a:rPr>
                <a:t>Ricollocato nel SETTORE SICUREZZA, SALUTE E AMBIENTE</a:t>
              </a:r>
              <a:endParaRPr lang="it-IT" sz="1300" kern="1200" dirty="0">
                <a:solidFill>
                  <a:schemeClr val="tx1"/>
                </a:solidFill>
                <a:latin typeface="Tahoma" pitchFamily="34" charset="0"/>
                <a:ea typeface="Tahoma" pitchFamily="34" charset="0"/>
                <a:cs typeface="Tahoma" pitchFamily="34" charset="0"/>
              </a:endParaRPr>
            </a:p>
          </p:txBody>
        </p:sp>
      </p:grpSp>
      <p:grpSp>
        <p:nvGrpSpPr>
          <p:cNvPr id="35" name="Gruppo 1"/>
          <p:cNvGrpSpPr/>
          <p:nvPr/>
        </p:nvGrpSpPr>
        <p:grpSpPr>
          <a:xfrm>
            <a:off x="1902332" y="5517232"/>
            <a:ext cx="6558100" cy="943022"/>
            <a:chOff x="1562761" y="5051442"/>
            <a:chExt cx="6537630" cy="1228636"/>
          </a:xfrm>
        </p:grpSpPr>
        <p:sp>
          <p:nvSpPr>
            <p:cNvPr id="48" name="Figura a mano libera 47"/>
            <p:cNvSpPr/>
            <p:nvPr/>
          </p:nvSpPr>
          <p:spPr>
            <a:xfrm>
              <a:off x="1562761" y="5051442"/>
              <a:ext cx="2047727" cy="1228636"/>
            </a:xfrm>
            <a:custGeom>
              <a:avLst/>
              <a:gdLst>
                <a:gd name="connsiteX0" fmla="*/ 0 w 2047727"/>
                <a:gd name="connsiteY0" fmla="*/ 0 h 1228636"/>
                <a:gd name="connsiteX1" fmla="*/ 2047727 w 2047727"/>
                <a:gd name="connsiteY1" fmla="*/ 0 h 1228636"/>
                <a:gd name="connsiteX2" fmla="*/ 2047727 w 2047727"/>
                <a:gd name="connsiteY2" fmla="*/ 1228636 h 1228636"/>
                <a:gd name="connsiteX3" fmla="*/ 0 w 2047727"/>
                <a:gd name="connsiteY3" fmla="*/ 1228636 h 1228636"/>
                <a:gd name="connsiteX4" fmla="*/ 0 w 2047727"/>
                <a:gd name="connsiteY4" fmla="*/ 0 h 122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727" h="1228636">
                  <a:moveTo>
                    <a:pt x="0" y="0"/>
                  </a:moveTo>
                  <a:lnTo>
                    <a:pt x="2047727" y="0"/>
                  </a:lnTo>
                  <a:lnTo>
                    <a:pt x="2047727" y="1228636"/>
                  </a:lnTo>
                  <a:lnTo>
                    <a:pt x="0" y="1228636"/>
                  </a:lnTo>
                  <a:lnTo>
                    <a:pt x="0"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72390" tIns="72390" rIns="72390" bIns="72390" numCol="1" spcCol="1270" anchor="ctr" anchorCtr="0">
              <a:noAutofit/>
            </a:bodyPr>
            <a:lstStyle/>
            <a:p>
              <a:pPr lvl="0" algn="ctr" defTabSz="577850">
                <a:lnSpc>
                  <a:spcPct val="90000"/>
                </a:lnSpc>
                <a:spcAft>
                  <a:spcPct val="35000"/>
                </a:spcAft>
              </a:pPr>
              <a:r>
                <a:rPr lang="it-IT" sz="1300" dirty="0">
                  <a:latin typeface="Tahoma" pitchFamily="34" charset="0"/>
                  <a:ea typeface="Tahoma" pitchFamily="34" charset="0"/>
                  <a:cs typeface="Tahoma" pitchFamily="34" charset="0"/>
                </a:rPr>
                <a:t>LENA</a:t>
              </a:r>
            </a:p>
          </p:txBody>
        </p:sp>
        <p:sp>
          <p:nvSpPr>
            <p:cNvPr id="56" name="Figura a mano libera 55"/>
            <p:cNvSpPr/>
            <p:nvPr/>
          </p:nvSpPr>
          <p:spPr>
            <a:xfrm>
              <a:off x="3800164" y="5051442"/>
              <a:ext cx="2047727" cy="1228636"/>
            </a:xfrm>
            <a:custGeom>
              <a:avLst/>
              <a:gdLst>
                <a:gd name="connsiteX0" fmla="*/ 0 w 2047727"/>
                <a:gd name="connsiteY0" fmla="*/ 0 h 1228636"/>
                <a:gd name="connsiteX1" fmla="*/ 2047727 w 2047727"/>
                <a:gd name="connsiteY1" fmla="*/ 0 h 1228636"/>
                <a:gd name="connsiteX2" fmla="*/ 2047727 w 2047727"/>
                <a:gd name="connsiteY2" fmla="*/ 1228636 h 1228636"/>
                <a:gd name="connsiteX3" fmla="*/ 0 w 2047727"/>
                <a:gd name="connsiteY3" fmla="*/ 1228636 h 1228636"/>
                <a:gd name="connsiteX4" fmla="*/ 0 w 2047727"/>
                <a:gd name="connsiteY4" fmla="*/ 0 h 122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727" h="1228636">
                  <a:moveTo>
                    <a:pt x="0" y="0"/>
                  </a:moveTo>
                  <a:lnTo>
                    <a:pt x="2047727" y="0"/>
                  </a:lnTo>
                  <a:lnTo>
                    <a:pt x="2047727" y="1228636"/>
                  </a:lnTo>
                  <a:lnTo>
                    <a:pt x="0" y="1228636"/>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72390" tIns="72390" rIns="72390" bIns="72390" numCol="1" spcCol="1270" anchor="ctr" anchorCtr="0">
              <a:noAutofit/>
            </a:bodyPr>
            <a:lstStyle/>
            <a:p>
              <a:pPr lvl="0" algn="ctr" defTabSz="844550">
                <a:lnSpc>
                  <a:spcPct val="90000"/>
                </a:lnSpc>
                <a:spcAft>
                  <a:spcPct val="35000"/>
                </a:spcAft>
              </a:pPr>
              <a:r>
                <a:rPr lang="it-IT" sz="1300" dirty="0">
                  <a:latin typeface="Tahoma" pitchFamily="34" charset="0"/>
                  <a:ea typeface="Tahoma" pitchFamily="34" charset="0"/>
                  <a:cs typeface="Tahoma" pitchFamily="34" charset="0"/>
                </a:rPr>
                <a:t>Laboratorio Energia Nucleare Applicata</a:t>
              </a:r>
            </a:p>
          </p:txBody>
        </p:sp>
        <p:sp>
          <p:nvSpPr>
            <p:cNvPr id="57" name="Figura a mano libera 56"/>
            <p:cNvSpPr/>
            <p:nvPr/>
          </p:nvSpPr>
          <p:spPr>
            <a:xfrm>
              <a:off x="6052664" y="5051442"/>
              <a:ext cx="2047727" cy="1228636"/>
            </a:xfrm>
            <a:custGeom>
              <a:avLst/>
              <a:gdLst>
                <a:gd name="connsiteX0" fmla="*/ 0 w 2047727"/>
                <a:gd name="connsiteY0" fmla="*/ 0 h 1228636"/>
                <a:gd name="connsiteX1" fmla="*/ 2047727 w 2047727"/>
                <a:gd name="connsiteY1" fmla="*/ 0 h 1228636"/>
                <a:gd name="connsiteX2" fmla="*/ 2047727 w 2047727"/>
                <a:gd name="connsiteY2" fmla="*/ 1228636 h 1228636"/>
                <a:gd name="connsiteX3" fmla="*/ 0 w 2047727"/>
                <a:gd name="connsiteY3" fmla="*/ 1228636 h 1228636"/>
                <a:gd name="connsiteX4" fmla="*/ 0 w 2047727"/>
                <a:gd name="connsiteY4" fmla="*/ 0 h 122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727" h="1228636">
                  <a:moveTo>
                    <a:pt x="0" y="0"/>
                  </a:moveTo>
                  <a:lnTo>
                    <a:pt x="2047727" y="0"/>
                  </a:lnTo>
                  <a:lnTo>
                    <a:pt x="2047727" y="1228636"/>
                  </a:lnTo>
                  <a:lnTo>
                    <a:pt x="0" y="1228636"/>
                  </a:lnTo>
                  <a:lnTo>
                    <a:pt x="0" y="0"/>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t-IT" sz="1300" dirty="0" smtClean="0">
                  <a:solidFill>
                    <a:srgbClr val="FF0000"/>
                  </a:solidFill>
                  <a:latin typeface="Tahoma" pitchFamily="34" charset="0"/>
                  <a:ea typeface="Tahoma" pitchFamily="34" charset="0"/>
                  <a:cs typeface="Tahoma" pitchFamily="34" charset="0"/>
                </a:rPr>
                <a:t>Ricollocato nell’ AREA TECNICA INFORMATICA E SICUREZZA</a:t>
              </a:r>
              <a:endParaRPr lang="it-IT" sz="1300" dirty="0">
                <a:solidFill>
                  <a:srgbClr val="FF0000"/>
                </a:solidFill>
                <a:latin typeface="Tahoma" pitchFamily="34" charset="0"/>
                <a:ea typeface="Tahoma" pitchFamily="34" charset="0"/>
                <a:cs typeface="Tahoma" pitchFamily="34" charset="0"/>
              </a:endParaRPr>
            </a:p>
          </p:txBody>
        </p:sp>
      </p:grpSp>
      <p:grpSp>
        <p:nvGrpSpPr>
          <p:cNvPr id="58" name="Gruppo 27"/>
          <p:cNvGrpSpPr/>
          <p:nvPr/>
        </p:nvGrpSpPr>
        <p:grpSpPr>
          <a:xfrm>
            <a:off x="1907705" y="2996952"/>
            <a:ext cx="6552727" cy="1068574"/>
            <a:chOff x="1547664" y="5051442"/>
            <a:chExt cx="6552727" cy="1260978"/>
          </a:xfrm>
        </p:grpSpPr>
        <p:sp>
          <p:nvSpPr>
            <p:cNvPr id="63" name="Figura a mano libera 62"/>
            <p:cNvSpPr/>
            <p:nvPr/>
          </p:nvSpPr>
          <p:spPr>
            <a:xfrm>
              <a:off x="1547664" y="5083784"/>
              <a:ext cx="2047727" cy="1228636"/>
            </a:xfrm>
            <a:custGeom>
              <a:avLst/>
              <a:gdLst>
                <a:gd name="connsiteX0" fmla="*/ 0 w 2047727"/>
                <a:gd name="connsiteY0" fmla="*/ 0 h 1228636"/>
                <a:gd name="connsiteX1" fmla="*/ 2047727 w 2047727"/>
                <a:gd name="connsiteY1" fmla="*/ 0 h 1228636"/>
                <a:gd name="connsiteX2" fmla="*/ 2047727 w 2047727"/>
                <a:gd name="connsiteY2" fmla="*/ 1228636 h 1228636"/>
                <a:gd name="connsiteX3" fmla="*/ 0 w 2047727"/>
                <a:gd name="connsiteY3" fmla="*/ 1228636 h 1228636"/>
                <a:gd name="connsiteX4" fmla="*/ 0 w 2047727"/>
                <a:gd name="connsiteY4" fmla="*/ 0 h 122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727" h="1228636">
                  <a:moveTo>
                    <a:pt x="0" y="0"/>
                  </a:moveTo>
                  <a:lnTo>
                    <a:pt x="2047727" y="0"/>
                  </a:lnTo>
                  <a:lnTo>
                    <a:pt x="2047727" y="1228636"/>
                  </a:lnTo>
                  <a:lnTo>
                    <a:pt x="0" y="1228636"/>
                  </a:lnTo>
                  <a:lnTo>
                    <a:pt x="0"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solidFill>
                    <a:schemeClr val="dk1"/>
                  </a:solidFill>
                  <a:latin typeface="Tahoma" pitchFamily="34" charset="0"/>
                  <a:ea typeface="Tahoma" pitchFamily="34" charset="0"/>
                  <a:cs typeface="Tahoma" pitchFamily="34" charset="0"/>
                </a:rPr>
                <a:t>Centro Grandi Strumenti</a:t>
              </a:r>
            </a:p>
          </p:txBody>
        </p:sp>
        <p:sp>
          <p:nvSpPr>
            <p:cNvPr id="64" name="Figura a mano libera 63"/>
            <p:cNvSpPr/>
            <p:nvPr/>
          </p:nvSpPr>
          <p:spPr>
            <a:xfrm>
              <a:off x="3800164" y="5051442"/>
              <a:ext cx="2047727" cy="1228636"/>
            </a:xfrm>
            <a:custGeom>
              <a:avLst/>
              <a:gdLst>
                <a:gd name="connsiteX0" fmla="*/ 0 w 2047727"/>
                <a:gd name="connsiteY0" fmla="*/ 0 h 1228636"/>
                <a:gd name="connsiteX1" fmla="*/ 2047727 w 2047727"/>
                <a:gd name="connsiteY1" fmla="*/ 0 h 1228636"/>
                <a:gd name="connsiteX2" fmla="*/ 2047727 w 2047727"/>
                <a:gd name="connsiteY2" fmla="*/ 1228636 h 1228636"/>
                <a:gd name="connsiteX3" fmla="*/ 0 w 2047727"/>
                <a:gd name="connsiteY3" fmla="*/ 1228636 h 1228636"/>
                <a:gd name="connsiteX4" fmla="*/ 0 w 2047727"/>
                <a:gd name="connsiteY4" fmla="*/ 0 h 122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727" h="1228636">
                  <a:moveTo>
                    <a:pt x="0" y="0"/>
                  </a:moveTo>
                  <a:lnTo>
                    <a:pt x="2047727" y="0"/>
                  </a:lnTo>
                  <a:lnTo>
                    <a:pt x="2047727" y="1228636"/>
                  </a:lnTo>
                  <a:lnTo>
                    <a:pt x="0" y="1228636"/>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solidFill>
                    <a:schemeClr val="dk1"/>
                  </a:solidFill>
                  <a:latin typeface="Tahoma" pitchFamily="34" charset="0"/>
                  <a:ea typeface="Tahoma" pitchFamily="34" charset="0"/>
                  <a:cs typeface="Tahoma" pitchFamily="34" charset="0"/>
                </a:rPr>
                <a:t>Supporto attività Scientifica, Servizi con esterni, Supporto alla Didattica</a:t>
              </a:r>
            </a:p>
          </p:txBody>
        </p:sp>
        <p:sp>
          <p:nvSpPr>
            <p:cNvPr id="65" name="Figura a mano libera 64"/>
            <p:cNvSpPr/>
            <p:nvPr/>
          </p:nvSpPr>
          <p:spPr>
            <a:xfrm>
              <a:off x="6052664" y="5051442"/>
              <a:ext cx="2047727" cy="1228636"/>
            </a:xfrm>
            <a:custGeom>
              <a:avLst/>
              <a:gdLst>
                <a:gd name="connsiteX0" fmla="*/ 0 w 2047727"/>
                <a:gd name="connsiteY0" fmla="*/ 0 h 1228636"/>
                <a:gd name="connsiteX1" fmla="*/ 2047727 w 2047727"/>
                <a:gd name="connsiteY1" fmla="*/ 0 h 1228636"/>
                <a:gd name="connsiteX2" fmla="*/ 2047727 w 2047727"/>
                <a:gd name="connsiteY2" fmla="*/ 1228636 h 1228636"/>
                <a:gd name="connsiteX3" fmla="*/ 0 w 2047727"/>
                <a:gd name="connsiteY3" fmla="*/ 1228636 h 1228636"/>
                <a:gd name="connsiteX4" fmla="*/ 0 w 2047727"/>
                <a:gd name="connsiteY4" fmla="*/ 0 h 122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7727" h="1228636">
                  <a:moveTo>
                    <a:pt x="0" y="0"/>
                  </a:moveTo>
                  <a:lnTo>
                    <a:pt x="2047727" y="0"/>
                  </a:lnTo>
                  <a:lnTo>
                    <a:pt x="2047727" y="1228636"/>
                  </a:lnTo>
                  <a:lnTo>
                    <a:pt x="0" y="1228636"/>
                  </a:lnTo>
                  <a:lnTo>
                    <a:pt x="0" y="0"/>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smtClean="0">
                  <a:solidFill>
                    <a:schemeClr val="dk1"/>
                  </a:solidFill>
                  <a:latin typeface="Tahoma" pitchFamily="34" charset="0"/>
                  <a:ea typeface="Tahoma" pitchFamily="34" charset="0"/>
                  <a:cs typeface="Tahoma" pitchFamily="34" charset="0"/>
                </a:rPr>
                <a:t>Ricollocato nel SETTORE RICERCA, SVILUPPO E INNOVAZIONE</a:t>
              </a:r>
              <a:endParaRPr lang="it-IT" sz="1300" kern="1200" dirty="0">
                <a:solidFill>
                  <a:schemeClr val="dk1"/>
                </a:solidFill>
                <a:latin typeface="Tahoma" pitchFamily="34" charset="0"/>
                <a:ea typeface="Tahoma" pitchFamily="34" charset="0"/>
                <a:cs typeface="Tahoma" pitchFamily="34" charset="0"/>
              </a:endParaRPr>
            </a:p>
          </p:txBody>
        </p:sp>
      </p:grpSp>
      <p:sp>
        <p:nvSpPr>
          <p:cNvPr id="66" name="Rettangolo 65"/>
          <p:cNvSpPr/>
          <p:nvPr/>
        </p:nvSpPr>
        <p:spPr>
          <a:xfrm>
            <a:off x="251520" y="548680"/>
            <a:ext cx="8588108" cy="230425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2000" b="1" dirty="0">
                <a:solidFill>
                  <a:schemeClr val="tx1"/>
                </a:solidFill>
                <a:effectLst>
                  <a:outerShdw blurRad="38100" dist="38100" dir="2700000" algn="tl">
                    <a:srgbClr val="000000">
                      <a:alpha val="43137"/>
                    </a:srgbClr>
                  </a:outerShdw>
                </a:effectLst>
              </a:rPr>
              <a:t>Area </a:t>
            </a:r>
          </a:p>
          <a:p>
            <a:r>
              <a:rPr lang="it-IT" sz="2000" b="1" dirty="0" smtClean="0">
                <a:solidFill>
                  <a:schemeClr val="tx1"/>
                </a:solidFill>
                <a:effectLst>
                  <a:outerShdw blurRad="38100" dist="38100" dir="2700000" algn="tl">
                    <a:srgbClr val="000000">
                      <a:alpha val="43137"/>
                    </a:srgbClr>
                  </a:outerShdw>
                </a:effectLst>
              </a:rPr>
              <a:t>Relazioni </a:t>
            </a:r>
          </a:p>
          <a:p>
            <a:r>
              <a:rPr lang="it-IT" sz="2000" b="1" dirty="0" smtClean="0">
                <a:solidFill>
                  <a:schemeClr val="tx1"/>
                </a:solidFill>
                <a:effectLst>
                  <a:outerShdw blurRad="38100" dist="38100" dir="2700000" algn="tl">
                    <a:srgbClr val="000000">
                      <a:alpha val="43137"/>
                    </a:srgbClr>
                  </a:outerShdw>
                </a:effectLst>
              </a:rPr>
              <a:t>Internazionali</a:t>
            </a:r>
          </a:p>
          <a:p>
            <a:r>
              <a:rPr lang="it-IT" sz="2000" b="1" dirty="0" smtClean="0">
                <a:solidFill>
                  <a:schemeClr val="tx1"/>
                </a:solidFill>
                <a:effectLst>
                  <a:outerShdw blurRad="38100" dist="38100" dir="2700000" algn="tl">
                    <a:srgbClr val="000000">
                      <a:alpha val="43137"/>
                    </a:srgbClr>
                  </a:outerShdw>
                </a:effectLst>
              </a:rPr>
              <a:t>Innovazione </a:t>
            </a:r>
          </a:p>
          <a:p>
            <a:r>
              <a:rPr lang="it-IT" sz="2000" b="1" dirty="0" smtClean="0">
                <a:solidFill>
                  <a:schemeClr val="tx1"/>
                </a:solidFill>
                <a:effectLst>
                  <a:outerShdw blurRad="38100" dist="38100" dir="2700000" algn="tl">
                    <a:srgbClr val="000000">
                      <a:alpha val="43137"/>
                    </a:srgbClr>
                  </a:outerShdw>
                </a:effectLst>
              </a:rPr>
              <a:t>didattica</a:t>
            </a:r>
          </a:p>
          <a:p>
            <a:r>
              <a:rPr lang="it-IT" sz="2000" b="1" dirty="0" smtClean="0">
                <a:solidFill>
                  <a:schemeClr val="tx1"/>
                </a:solidFill>
                <a:effectLst>
                  <a:outerShdw blurRad="38100" dist="38100" dir="2700000" algn="tl">
                    <a:srgbClr val="000000">
                      <a:alpha val="43137"/>
                    </a:srgbClr>
                  </a:outerShdw>
                </a:effectLst>
              </a:rPr>
              <a:t>e Comunica-</a:t>
            </a:r>
          </a:p>
          <a:p>
            <a:r>
              <a:rPr lang="it-IT" sz="2000" b="1" dirty="0" smtClean="0">
                <a:solidFill>
                  <a:schemeClr val="tx1"/>
                </a:solidFill>
                <a:effectLst>
                  <a:outerShdw blurRad="38100" dist="38100" dir="2700000" algn="tl">
                    <a:srgbClr val="000000">
                      <a:alpha val="43137"/>
                    </a:srgbClr>
                  </a:outerShdw>
                </a:effectLst>
              </a:rPr>
              <a:t>zione</a:t>
            </a:r>
            <a:endParaRPr lang="it-IT" sz="2000" b="1" dirty="0">
              <a:solidFill>
                <a:schemeClr val="tx1"/>
              </a:solidFill>
              <a:effectLst>
                <a:outerShdw blurRad="38100" dist="38100" dir="2700000" algn="tl">
                  <a:srgbClr val="000000">
                    <a:alpha val="43137"/>
                  </a:srgbClr>
                </a:outerShdw>
              </a:effectLst>
            </a:endParaRPr>
          </a:p>
          <a:p>
            <a:endParaRPr lang="it-IT" b="1" dirty="0">
              <a:solidFill>
                <a:schemeClr val="tx1"/>
              </a:solidFill>
            </a:endParaRPr>
          </a:p>
        </p:txBody>
      </p:sp>
      <p:grpSp>
        <p:nvGrpSpPr>
          <p:cNvPr id="67" name="Gruppo 13"/>
          <p:cNvGrpSpPr/>
          <p:nvPr/>
        </p:nvGrpSpPr>
        <p:grpSpPr>
          <a:xfrm>
            <a:off x="1911529" y="601310"/>
            <a:ext cx="6548903" cy="2179618"/>
            <a:chOff x="1549576" y="622590"/>
            <a:chExt cx="6548903" cy="2599979"/>
          </a:xfrm>
        </p:grpSpPr>
        <p:sp>
          <p:nvSpPr>
            <p:cNvPr id="68" name="Figura a mano libera 67"/>
            <p:cNvSpPr/>
            <p:nvPr/>
          </p:nvSpPr>
          <p:spPr>
            <a:xfrm>
              <a:off x="1549576" y="622590"/>
              <a:ext cx="2046532" cy="1227919"/>
            </a:xfrm>
            <a:custGeom>
              <a:avLst/>
              <a:gdLst>
                <a:gd name="connsiteX0" fmla="*/ 0 w 2046532"/>
                <a:gd name="connsiteY0" fmla="*/ 0 h 1227919"/>
                <a:gd name="connsiteX1" fmla="*/ 2046532 w 2046532"/>
                <a:gd name="connsiteY1" fmla="*/ 0 h 1227919"/>
                <a:gd name="connsiteX2" fmla="*/ 2046532 w 2046532"/>
                <a:gd name="connsiteY2" fmla="*/ 1227919 h 1227919"/>
                <a:gd name="connsiteX3" fmla="*/ 0 w 2046532"/>
                <a:gd name="connsiteY3" fmla="*/ 1227919 h 1227919"/>
                <a:gd name="connsiteX4" fmla="*/ 0 w 2046532"/>
                <a:gd name="connsiteY4" fmla="*/ 0 h 122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6532" h="1227919">
                  <a:moveTo>
                    <a:pt x="0" y="0"/>
                  </a:moveTo>
                  <a:lnTo>
                    <a:pt x="2046532" y="0"/>
                  </a:lnTo>
                  <a:lnTo>
                    <a:pt x="2046532" y="1227919"/>
                  </a:lnTo>
                  <a:lnTo>
                    <a:pt x="0" y="1227919"/>
                  </a:lnTo>
                  <a:lnTo>
                    <a:pt x="0"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latin typeface="Tahoma" pitchFamily="34" charset="0"/>
                  <a:ea typeface="Tahoma" pitchFamily="34" charset="0"/>
                  <a:cs typeface="Tahoma" pitchFamily="34" charset="0"/>
                </a:rPr>
                <a:t>Centro Interfacoltà per la Cooperazione con i Paesi in via di Sviluppo (CICOPS)</a:t>
              </a:r>
            </a:p>
          </p:txBody>
        </p:sp>
        <p:sp>
          <p:nvSpPr>
            <p:cNvPr id="69" name="Figura a mano libera 68"/>
            <p:cNvSpPr/>
            <p:nvPr/>
          </p:nvSpPr>
          <p:spPr>
            <a:xfrm>
              <a:off x="3800761" y="622590"/>
              <a:ext cx="2046532" cy="1227919"/>
            </a:xfrm>
            <a:custGeom>
              <a:avLst/>
              <a:gdLst>
                <a:gd name="connsiteX0" fmla="*/ 0 w 2046532"/>
                <a:gd name="connsiteY0" fmla="*/ 0 h 1227919"/>
                <a:gd name="connsiteX1" fmla="*/ 2046532 w 2046532"/>
                <a:gd name="connsiteY1" fmla="*/ 0 h 1227919"/>
                <a:gd name="connsiteX2" fmla="*/ 2046532 w 2046532"/>
                <a:gd name="connsiteY2" fmla="*/ 1227919 h 1227919"/>
                <a:gd name="connsiteX3" fmla="*/ 0 w 2046532"/>
                <a:gd name="connsiteY3" fmla="*/ 1227919 h 1227919"/>
                <a:gd name="connsiteX4" fmla="*/ 0 w 2046532"/>
                <a:gd name="connsiteY4" fmla="*/ 0 h 122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6532" h="1227919">
                  <a:moveTo>
                    <a:pt x="0" y="0"/>
                  </a:moveTo>
                  <a:lnTo>
                    <a:pt x="2046532" y="0"/>
                  </a:lnTo>
                  <a:lnTo>
                    <a:pt x="2046532" y="1227919"/>
                  </a:lnTo>
                  <a:lnTo>
                    <a:pt x="0" y="1227919"/>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dirty="0">
                  <a:latin typeface="Tahoma" pitchFamily="34" charset="0"/>
                  <a:ea typeface="Tahoma" pitchFamily="34" charset="0"/>
                  <a:cs typeface="Tahoma" pitchFamily="34" charset="0"/>
                </a:rPr>
                <a:t>Promuovere la cooperazione con Paesi Esteri, rapporti con Università in loco</a:t>
              </a:r>
              <a:endParaRPr lang="it-IT" sz="1300" kern="1200" dirty="0">
                <a:latin typeface="Tahoma" pitchFamily="34" charset="0"/>
                <a:ea typeface="Tahoma" pitchFamily="34" charset="0"/>
                <a:cs typeface="Tahoma" pitchFamily="34" charset="0"/>
              </a:endParaRPr>
            </a:p>
          </p:txBody>
        </p:sp>
        <p:sp>
          <p:nvSpPr>
            <p:cNvPr id="70" name="Figura a mano libera 69"/>
            <p:cNvSpPr/>
            <p:nvPr/>
          </p:nvSpPr>
          <p:spPr>
            <a:xfrm>
              <a:off x="6051947" y="622590"/>
              <a:ext cx="2046532" cy="1227919"/>
            </a:xfrm>
            <a:custGeom>
              <a:avLst/>
              <a:gdLst>
                <a:gd name="connsiteX0" fmla="*/ 0 w 2046532"/>
                <a:gd name="connsiteY0" fmla="*/ 0 h 1227919"/>
                <a:gd name="connsiteX1" fmla="*/ 2046532 w 2046532"/>
                <a:gd name="connsiteY1" fmla="*/ 0 h 1227919"/>
                <a:gd name="connsiteX2" fmla="*/ 2046532 w 2046532"/>
                <a:gd name="connsiteY2" fmla="*/ 1227919 h 1227919"/>
                <a:gd name="connsiteX3" fmla="*/ 0 w 2046532"/>
                <a:gd name="connsiteY3" fmla="*/ 1227919 h 1227919"/>
                <a:gd name="connsiteX4" fmla="*/ 0 w 2046532"/>
                <a:gd name="connsiteY4" fmla="*/ 0 h 122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6532" h="1227919">
                  <a:moveTo>
                    <a:pt x="0" y="0"/>
                  </a:moveTo>
                  <a:lnTo>
                    <a:pt x="2046532" y="0"/>
                  </a:lnTo>
                  <a:lnTo>
                    <a:pt x="2046532" y="1227919"/>
                  </a:lnTo>
                  <a:lnTo>
                    <a:pt x="0" y="1227919"/>
                  </a:lnTo>
                  <a:lnTo>
                    <a:pt x="0" y="0"/>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latin typeface="Tahoma" pitchFamily="34" charset="0"/>
                  <a:ea typeface="Tahoma" pitchFamily="34" charset="0"/>
                  <a:cs typeface="Tahoma" pitchFamily="34" charset="0"/>
                </a:rPr>
                <a:t>Ricollocato </a:t>
              </a:r>
              <a:r>
                <a:rPr lang="it-IT" sz="1300" dirty="0" smtClean="0">
                  <a:latin typeface="Tahoma" pitchFamily="34" charset="0"/>
                  <a:ea typeface="Tahoma" pitchFamily="34" charset="0"/>
                  <a:cs typeface="Tahoma" pitchFamily="34" charset="0"/>
                </a:rPr>
                <a:t>nel SETTORE RELAZIONI INTERNAZIONALI</a:t>
              </a:r>
              <a:endParaRPr lang="it-IT" sz="1300" kern="1200" dirty="0">
                <a:solidFill>
                  <a:srgbClr val="FF0000"/>
                </a:solidFill>
                <a:latin typeface="Tahoma" pitchFamily="34" charset="0"/>
                <a:ea typeface="Tahoma" pitchFamily="34" charset="0"/>
                <a:cs typeface="Tahoma" pitchFamily="34" charset="0"/>
              </a:endParaRPr>
            </a:p>
          </p:txBody>
        </p:sp>
        <p:sp>
          <p:nvSpPr>
            <p:cNvPr id="71" name="Figura a mano libera 70"/>
            <p:cNvSpPr/>
            <p:nvPr/>
          </p:nvSpPr>
          <p:spPr>
            <a:xfrm>
              <a:off x="1549576" y="1994649"/>
              <a:ext cx="2046532" cy="1227920"/>
            </a:xfrm>
            <a:custGeom>
              <a:avLst/>
              <a:gdLst>
                <a:gd name="connsiteX0" fmla="*/ 0 w 2046532"/>
                <a:gd name="connsiteY0" fmla="*/ 0 h 1227919"/>
                <a:gd name="connsiteX1" fmla="*/ 2046532 w 2046532"/>
                <a:gd name="connsiteY1" fmla="*/ 0 h 1227919"/>
                <a:gd name="connsiteX2" fmla="*/ 2046532 w 2046532"/>
                <a:gd name="connsiteY2" fmla="*/ 1227919 h 1227919"/>
                <a:gd name="connsiteX3" fmla="*/ 0 w 2046532"/>
                <a:gd name="connsiteY3" fmla="*/ 1227919 h 1227919"/>
                <a:gd name="connsiteX4" fmla="*/ 0 w 2046532"/>
                <a:gd name="connsiteY4" fmla="*/ 0 h 122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6532" h="1227919">
                  <a:moveTo>
                    <a:pt x="0" y="0"/>
                  </a:moveTo>
                  <a:lnTo>
                    <a:pt x="2046532" y="0"/>
                  </a:lnTo>
                  <a:lnTo>
                    <a:pt x="2046532" y="1227919"/>
                  </a:lnTo>
                  <a:lnTo>
                    <a:pt x="0" y="1227919"/>
                  </a:lnTo>
                  <a:lnTo>
                    <a:pt x="0"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latin typeface="Tahoma" pitchFamily="34" charset="0"/>
                  <a:ea typeface="Tahoma" pitchFamily="34" charset="0"/>
                  <a:cs typeface="Tahoma" pitchFamily="34" charset="0"/>
                </a:rPr>
                <a:t>Centro Linguistico d’Ateneo</a:t>
              </a:r>
            </a:p>
          </p:txBody>
        </p:sp>
        <p:sp>
          <p:nvSpPr>
            <p:cNvPr id="72" name="Figura a mano libera 71"/>
            <p:cNvSpPr/>
            <p:nvPr/>
          </p:nvSpPr>
          <p:spPr>
            <a:xfrm>
              <a:off x="3800761" y="1994649"/>
              <a:ext cx="2046532" cy="1227920"/>
            </a:xfrm>
            <a:custGeom>
              <a:avLst/>
              <a:gdLst>
                <a:gd name="connsiteX0" fmla="*/ 0 w 2046532"/>
                <a:gd name="connsiteY0" fmla="*/ 0 h 1227919"/>
                <a:gd name="connsiteX1" fmla="*/ 2046532 w 2046532"/>
                <a:gd name="connsiteY1" fmla="*/ 0 h 1227919"/>
                <a:gd name="connsiteX2" fmla="*/ 2046532 w 2046532"/>
                <a:gd name="connsiteY2" fmla="*/ 1227919 h 1227919"/>
                <a:gd name="connsiteX3" fmla="*/ 0 w 2046532"/>
                <a:gd name="connsiteY3" fmla="*/ 1227919 h 1227919"/>
                <a:gd name="connsiteX4" fmla="*/ 0 w 2046532"/>
                <a:gd name="connsiteY4" fmla="*/ 0 h 122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6532" h="1227919">
                  <a:moveTo>
                    <a:pt x="0" y="0"/>
                  </a:moveTo>
                  <a:lnTo>
                    <a:pt x="2046532" y="0"/>
                  </a:lnTo>
                  <a:lnTo>
                    <a:pt x="2046532" y="1227919"/>
                  </a:lnTo>
                  <a:lnTo>
                    <a:pt x="0" y="1227919"/>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latin typeface="Tahoma" pitchFamily="34" charset="0"/>
                  <a:ea typeface="Tahoma" pitchFamily="34" charset="0"/>
                  <a:cs typeface="Tahoma" pitchFamily="34" charset="0"/>
                </a:rPr>
                <a:t>Accoglienza, assistenza e integrazione studenti con disabilità</a:t>
              </a:r>
            </a:p>
          </p:txBody>
        </p:sp>
        <p:sp>
          <p:nvSpPr>
            <p:cNvPr id="73" name="Figura a mano libera 72"/>
            <p:cNvSpPr/>
            <p:nvPr/>
          </p:nvSpPr>
          <p:spPr>
            <a:xfrm>
              <a:off x="6051947" y="1994649"/>
              <a:ext cx="2046532" cy="1227920"/>
            </a:xfrm>
            <a:custGeom>
              <a:avLst/>
              <a:gdLst>
                <a:gd name="connsiteX0" fmla="*/ 0 w 2046532"/>
                <a:gd name="connsiteY0" fmla="*/ 0 h 1227919"/>
                <a:gd name="connsiteX1" fmla="*/ 2046532 w 2046532"/>
                <a:gd name="connsiteY1" fmla="*/ 0 h 1227919"/>
                <a:gd name="connsiteX2" fmla="*/ 2046532 w 2046532"/>
                <a:gd name="connsiteY2" fmla="*/ 1227919 h 1227919"/>
                <a:gd name="connsiteX3" fmla="*/ 0 w 2046532"/>
                <a:gd name="connsiteY3" fmla="*/ 1227919 h 1227919"/>
                <a:gd name="connsiteX4" fmla="*/ 0 w 2046532"/>
                <a:gd name="connsiteY4" fmla="*/ 0 h 122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6532" h="1227919">
                  <a:moveTo>
                    <a:pt x="0" y="0"/>
                  </a:moveTo>
                  <a:lnTo>
                    <a:pt x="2046532" y="0"/>
                  </a:lnTo>
                  <a:lnTo>
                    <a:pt x="2046532" y="1227919"/>
                  </a:lnTo>
                  <a:lnTo>
                    <a:pt x="0" y="1227919"/>
                  </a:lnTo>
                  <a:lnTo>
                    <a:pt x="0" y="0"/>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smtClean="0">
                  <a:solidFill>
                    <a:srgbClr val="FF0000"/>
                  </a:solidFill>
                  <a:latin typeface="Tahoma" pitchFamily="34" charset="0"/>
                  <a:ea typeface="Tahoma" pitchFamily="34" charset="0"/>
                  <a:cs typeface="Tahoma" pitchFamily="34" charset="0"/>
                </a:rPr>
                <a:t>Ricollocato nel SETTORE INNOVAZIONE DIDATTICA E LINGUISTICA</a:t>
              </a:r>
              <a:endParaRPr lang="it-IT" sz="1300" kern="1200" dirty="0">
                <a:solidFill>
                  <a:srgbClr val="FF0000"/>
                </a:solidFill>
                <a:latin typeface="Tahoma" pitchFamily="34" charset="0"/>
                <a:ea typeface="Tahoma" pitchFamily="34" charset="0"/>
                <a:cs typeface="Tahoma" pitchFamily="34" charset="0"/>
              </a:endParaRPr>
            </a:p>
          </p:txBody>
        </p:sp>
      </p:grpSp>
    </p:spTree>
    <p:extLst>
      <p:ext uri="{BB962C8B-B14F-4D97-AF65-F5344CB8AC3E}">
        <p14:creationId xmlns:p14="http://schemas.microsoft.com/office/powerpoint/2010/main" val="367393609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0"/>
            <a:ext cx="9164638" cy="523875"/>
          </a:xfrm>
          <a:prstGeom prst="rect">
            <a:avLst/>
          </a:prstGeom>
          <a:solidFill>
            <a:srgbClr val="003F6F"/>
          </a:solidFill>
        </p:spPr>
        <p:txBody>
          <a:bodyPr>
            <a:spAutoFit/>
          </a:bodyPr>
          <a:lstStyle/>
          <a:p>
            <a:pPr algn="ctr" eaLnBrk="0" hangingPunct="0">
              <a:defRPr/>
            </a:pPr>
            <a:r>
              <a:rPr lang="it-IT" sz="2800" dirty="0">
                <a:solidFill>
                  <a:schemeClr val="bg1"/>
                </a:solidFill>
                <a:latin typeface="+mj-lt"/>
                <a:ea typeface="+mj-ea"/>
                <a:cs typeface="+mj-cs"/>
              </a:rPr>
              <a:t>Problemi strutturali dell’Università di Pavia</a:t>
            </a:r>
          </a:p>
        </p:txBody>
      </p:sp>
      <p:graphicFrame>
        <p:nvGraphicFramePr>
          <p:cNvPr id="2" name="Diagramma 1"/>
          <p:cNvGraphicFramePr/>
          <p:nvPr/>
        </p:nvGraphicFramePr>
        <p:xfrm>
          <a:off x="107504" y="523220"/>
          <a:ext cx="8832304" cy="6002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2"/>
          <p:cNvSpPr txBox="1">
            <a:spLocks/>
          </p:cNvSpPr>
          <p:nvPr/>
        </p:nvSpPr>
        <p:spPr>
          <a:xfrm>
            <a:off x="0" y="-26988"/>
            <a:ext cx="9144000" cy="576263"/>
          </a:xfrm>
          <a:prstGeom prst="rect">
            <a:avLst/>
          </a:prstGeom>
          <a:solidFill>
            <a:srgbClr val="003F6F"/>
          </a:solidFill>
          <a:ln w="28575">
            <a:solidFill>
              <a:srgbClr val="003F6F"/>
            </a:solidFill>
          </a:ln>
        </p:spPr>
        <p:txBody>
          <a:bodyPr bIns="91440" anchor="b">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fontAlgn="auto">
              <a:spcAft>
                <a:spcPts val="0"/>
              </a:spcAft>
              <a:defRPr/>
            </a:pPr>
            <a:r>
              <a:rPr lang="it-IT" sz="2800" dirty="0">
                <a:solidFill>
                  <a:schemeClr val="bg1"/>
                </a:solidFill>
              </a:rPr>
              <a:t>Organigramma attuale</a:t>
            </a:r>
            <a:endParaRPr lang="it-IT" sz="2800" b="1" dirty="0">
              <a:solidFill>
                <a:schemeClr val="bg1"/>
              </a:solidFill>
              <a:effectLst>
                <a:outerShdw blurRad="38100" dist="38100" dir="2700000" algn="tl">
                  <a:srgbClr val="000000"/>
                </a:outerShdw>
              </a:effectLst>
            </a:endParaRPr>
          </a:p>
        </p:txBody>
      </p:sp>
      <p:pic>
        <p:nvPicPr>
          <p:cNvPr id="18434" name="Immagine 4"/>
          <p:cNvPicPr>
            <a:picLocks noChangeAspect="1" noChangeArrowheads="1"/>
          </p:cNvPicPr>
          <p:nvPr/>
        </p:nvPicPr>
        <p:blipFill>
          <a:blip r:embed="rId2"/>
          <a:srcRect/>
          <a:stretch>
            <a:fillRect/>
          </a:stretch>
        </p:blipFill>
        <p:spPr bwMode="auto">
          <a:xfrm>
            <a:off x="107950" y="692150"/>
            <a:ext cx="8901113" cy="5761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2"/>
          <p:cNvSpPr txBox="1">
            <a:spLocks/>
          </p:cNvSpPr>
          <p:nvPr/>
        </p:nvSpPr>
        <p:spPr>
          <a:xfrm>
            <a:off x="0" y="-26988"/>
            <a:ext cx="9144000" cy="503238"/>
          </a:xfrm>
          <a:prstGeom prst="rect">
            <a:avLst/>
          </a:prstGeom>
          <a:solidFill>
            <a:srgbClr val="003F6F"/>
          </a:solidFill>
          <a:ln w="28575">
            <a:solidFill>
              <a:srgbClr val="003F6F"/>
            </a:solidFill>
          </a:ln>
        </p:spPr>
        <p:txBody>
          <a:bodyPr/>
          <a:lstStyle/>
          <a:p>
            <a:pPr algn="ctr" eaLnBrk="0" hangingPunct="0">
              <a:defRPr/>
            </a:pPr>
            <a:r>
              <a:rPr lang="it-IT" sz="2800" b="1" dirty="0">
                <a:solidFill>
                  <a:schemeClr val="bg1"/>
                </a:solidFill>
                <a:effectLst>
                  <a:outerShdw blurRad="38100" dist="38100" dir="2700000" algn="tl">
                    <a:srgbClr val="000000"/>
                  </a:outerShdw>
                </a:effectLst>
                <a:latin typeface="+mj-lt"/>
                <a:ea typeface="+mj-ea"/>
                <a:cs typeface="+mj-cs"/>
              </a:rPr>
              <a:t>PRINCIPI ORGANIZZATIVI ALLA BASE DEL PROGETTO</a:t>
            </a:r>
          </a:p>
        </p:txBody>
      </p:sp>
      <p:graphicFrame>
        <p:nvGraphicFramePr>
          <p:cNvPr id="10" name="Diagramma 9"/>
          <p:cNvGraphicFramePr/>
          <p:nvPr/>
        </p:nvGraphicFramePr>
        <p:xfrm>
          <a:off x="107504" y="620688"/>
          <a:ext cx="8856984"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2"/>
          <p:cNvSpPr txBox="1">
            <a:spLocks/>
          </p:cNvSpPr>
          <p:nvPr/>
        </p:nvSpPr>
        <p:spPr>
          <a:xfrm>
            <a:off x="0" y="1588"/>
            <a:ext cx="9144000" cy="576262"/>
          </a:xfrm>
          <a:prstGeom prst="rect">
            <a:avLst/>
          </a:prstGeom>
          <a:solidFill>
            <a:srgbClr val="003F6F"/>
          </a:solidFill>
          <a:ln w="28575">
            <a:solidFill>
              <a:srgbClr val="003F6F"/>
            </a:solidFill>
          </a:ln>
        </p:spPr>
        <p:txBody>
          <a:bodyPr/>
          <a:lstStyle/>
          <a:p>
            <a:pPr algn="ctr" eaLnBrk="0" hangingPunct="0">
              <a:defRPr/>
            </a:pPr>
            <a:r>
              <a:rPr lang="it-IT" b="1" dirty="0">
                <a:solidFill>
                  <a:schemeClr val="bg1"/>
                </a:solidFill>
                <a:effectLst>
                  <a:outerShdw blurRad="38100" dist="38100" dir="2700000" algn="tl">
                    <a:srgbClr val="000000"/>
                  </a:outerShdw>
                </a:effectLst>
                <a:latin typeface="+mj-lt"/>
                <a:ea typeface="+mj-ea"/>
                <a:cs typeface="+mj-cs"/>
              </a:rPr>
              <a:t>I PROCESSI MAPPATI</a:t>
            </a:r>
          </a:p>
        </p:txBody>
      </p:sp>
      <p:graphicFrame>
        <p:nvGraphicFramePr>
          <p:cNvPr id="2" name="Diagramma 1"/>
          <p:cNvGraphicFramePr/>
          <p:nvPr>
            <p:extLst>
              <p:ext uri="{D42A27DB-BD31-4B8C-83A1-F6EECF244321}">
                <p14:modId xmlns:p14="http://schemas.microsoft.com/office/powerpoint/2010/main" val="1049039962"/>
              </p:ext>
            </p:extLst>
          </p:nvPr>
        </p:nvGraphicFramePr>
        <p:xfrm>
          <a:off x="215516" y="-459432"/>
          <a:ext cx="8712968" cy="7099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allone 5"/>
          <p:cNvSpPr/>
          <p:nvPr/>
        </p:nvSpPr>
        <p:spPr>
          <a:xfrm>
            <a:off x="737828" y="0"/>
            <a:ext cx="8388424" cy="6741368"/>
          </a:xfrm>
          <a:prstGeom prst="chevron">
            <a:avLst>
              <a:gd name="adj" fmla="val 15048"/>
            </a:avLst>
          </a:prstGeom>
          <a:gradFill flip="none" rotWithShape="1">
            <a:gsLst>
              <a:gs pos="0">
                <a:srgbClr val="003F6F">
                  <a:tint val="66000"/>
                  <a:satMod val="160000"/>
                </a:srgbClr>
              </a:gs>
              <a:gs pos="50000">
                <a:srgbClr val="003F6F">
                  <a:tint val="44500"/>
                  <a:satMod val="160000"/>
                </a:srgbClr>
              </a:gs>
              <a:gs pos="100000">
                <a:srgbClr val="003F6F">
                  <a:tint val="23500"/>
                  <a:satMod val="160000"/>
                </a:srgbClr>
              </a:gs>
            </a:gsLst>
            <a:lin ang="0" scaled="1"/>
            <a:tileRec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solidFill>
                <a:schemeClr val="tx1"/>
              </a:solidFill>
            </a:endParaRPr>
          </a:p>
        </p:txBody>
      </p:sp>
      <p:sp>
        <p:nvSpPr>
          <p:cNvPr id="7" name="Rettangolo arrotondato 6"/>
          <p:cNvSpPr/>
          <p:nvPr/>
        </p:nvSpPr>
        <p:spPr>
          <a:xfrm>
            <a:off x="827584" y="44624"/>
            <a:ext cx="7200000" cy="18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200" b="1" dirty="0" smtClean="0">
                <a:solidFill>
                  <a:schemeClr val="tx1"/>
                </a:solidFill>
              </a:rPr>
              <a:t>INTERNAZIONALIZZAZIONE</a:t>
            </a:r>
            <a:endParaRPr lang="it-IT" sz="1200" b="1" dirty="0">
              <a:solidFill>
                <a:schemeClr val="tx1"/>
              </a:solidFill>
            </a:endParaRPr>
          </a:p>
        </p:txBody>
      </p:sp>
      <p:sp>
        <p:nvSpPr>
          <p:cNvPr id="8" name="Rettangolo arrotondato 7"/>
          <p:cNvSpPr/>
          <p:nvPr/>
        </p:nvSpPr>
        <p:spPr>
          <a:xfrm>
            <a:off x="971599" y="476672"/>
            <a:ext cx="7200000" cy="18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200" b="1" dirty="0">
                <a:solidFill>
                  <a:schemeClr val="tx1"/>
                </a:solidFill>
              </a:rPr>
              <a:t>COMUNICAZIONE ISTITUZIONALE</a:t>
            </a:r>
          </a:p>
        </p:txBody>
      </p:sp>
      <p:sp>
        <p:nvSpPr>
          <p:cNvPr id="9" name="Rettangolo arrotondato 8"/>
          <p:cNvSpPr/>
          <p:nvPr/>
        </p:nvSpPr>
        <p:spPr>
          <a:xfrm>
            <a:off x="899592" y="260648"/>
            <a:ext cx="7200000" cy="18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200" b="1" dirty="0">
                <a:solidFill>
                  <a:schemeClr val="tx1"/>
                </a:solidFill>
              </a:rPr>
              <a:t>ASSICURAZIONE DELLA QUALITA’</a:t>
            </a:r>
          </a:p>
        </p:txBody>
      </p:sp>
      <p:sp>
        <p:nvSpPr>
          <p:cNvPr id="10" name="Rettangolo arrotondato 9"/>
          <p:cNvSpPr/>
          <p:nvPr/>
        </p:nvSpPr>
        <p:spPr>
          <a:xfrm>
            <a:off x="1043608" y="692696"/>
            <a:ext cx="7200000" cy="18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200" b="1" dirty="0">
                <a:solidFill>
                  <a:schemeClr val="tx1"/>
                </a:solidFill>
              </a:rPr>
              <a:t>PIANIFICAZIONE</a:t>
            </a:r>
            <a:r>
              <a:rPr lang="it-IT" sz="1200" dirty="0">
                <a:solidFill>
                  <a:schemeClr val="tx1"/>
                </a:solidFill>
              </a:rPr>
              <a:t> </a:t>
            </a:r>
            <a:r>
              <a:rPr lang="it-IT" sz="1200" b="1" dirty="0">
                <a:solidFill>
                  <a:schemeClr val="tx1"/>
                </a:solidFill>
              </a:rPr>
              <a:t>STRATEGICA E VALUTAZIONE DELLA PERFORMANCE</a:t>
            </a:r>
          </a:p>
        </p:txBody>
      </p:sp>
      <p:sp>
        <p:nvSpPr>
          <p:cNvPr id="11" name="Rettangolo arrotondato 10"/>
          <p:cNvSpPr/>
          <p:nvPr/>
        </p:nvSpPr>
        <p:spPr>
          <a:xfrm>
            <a:off x="1115616" y="908720"/>
            <a:ext cx="7200000" cy="18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200" b="1" dirty="0" smtClean="0">
                <a:solidFill>
                  <a:schemeClr val="tx1"/>
                </a:solidFill>
              </a:rPr>
              <a:t>SICUREZZA, AMBIENTE E LABORATORI</a:t>
            </a:r>
            <a:endParaRPr lang="it-IT" sz="1200" b="1" dirty="0">
              <a:solidFill>
                <a:schemeClr val="tx1"/>
              </a:solidFill>
            </a:endParaRPr>
          </a:p>
        </p:txBody>
      </p:sp>
      <p:sp>
        <p:nvSpPr>
          <p:cNvPr id="12" name="Rettangolo arrotondato 11"/>
          <p:cNvSpPr/>
          <p:nvPr/>
        </p:nvSpPr>
        <p:spPr>
          <a:xfrm>
            <a:off x="1187624" y="1124744"/>
            <a:ext cx="7200000" cy="18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200" b="1" dirty="0" smtClean="0">
                <a:solidFill>
                  <a:schemeClr val="tx1"/>
                </a:solidFill>
              </a:rPr>
              <a:t>SISTEMI INFORMATIVI</a:t>
            </a:r>
            <a:endParaRPr lang="it-IT" sz="1200" b="1" dirty="0">
              <a:solidFill>
                <a:schemeClr val="tx1"/>
              </a:solidFill>
            </a:endParaRPr>
          </a:p>
        </p:txBody>
      </p:sp>
      <p:sp>
        <p:nvSpPr>
          <p:cNvPr id="13" name="Rettangolo 12"/>
          <p:cNvSpPr/>
          <p:nvPr/>
        </p:nvSpPr>
        <p:spPr>
          <a:xfrm>
            <a:off x="1835696" y="1772816"/>
            <a:ext cx="1192945" cy="48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rPr>
              <a:t>DIDATTICA</a:t>
            </a:r>
            <a:endParaRPr lang="it-IT" sz="1200" b="1" dirty="0">
              <a:solidFill>
                <a:schemeClr val="tx1"/>
              </a:solidFill>
            </a:endParaRPr>
          </a:p>
        </p:txBody>
      </p:sp>
      <p:sp>
        <p:nvSpPr>
          <p:cNvPr id="14" name="Rettangolo 13"/>
          <p:cNvSpPr/>
          <p:nvPr/>
        </p:nvSpPr>
        <p:spPr>
          <a:xfrm>
            <a:off x="1866887" y="2428322"/>
            <a:ext cx="1192945"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rPr>
              <a:t>RICERCA</a:t>
            </a:r>
          </a:p>
        </p:txBody>
      </p:sp>
      <p:sp>
        <p:nvSpPr>
          <p:cNvPr id="16" name="Rettangolo 15"/>
          <p:cNvSpPr/>
          <p:nvPr/>
        </p:nvSpPr>
        <p:spPr>
          <a:xfrm>
            <a:off x="1866887" y="3717032"/>
            <a:ext cx="1192945"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rPr>
              <a:t>SERVIZI AGLI STUDENTI</a:t>
            </a:r>
          </a:p>
        </p:txBody>
      </p:sp>
      <p:sp>
        <p:nvSpPr>
          <p:cNvPr id="17" name="Rettangolo 16"/>
          <p:cNvSpPr/>
          <p:nvPr/>
        </p:nvSpPr>
        <p:spPr>
          <a:xfrm>
            <a:off x="1866886" y="4396936"/>
            <a:ext cx="1192945"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rPr>
              <a:t>GESTIONE </a:t>
            </a:r>
            <a:r>
              <a:rPr lang="it-IT" sz="1200" b="1" dirty="0" smtClean="0">
                <a:solidFill>
                  <a:schemeClr val="tx1"/>
                </a:solidFill>
              </a:rPr>
              <a:t>PATRIMONIO </a:t>
            </a:r>
            <a:r>
              <a:rPr lang="it-IT" sz="1200" b="1" dirty="0">
                <a:solidFill>
                  <a:schemeClr val="tx1"/>
                </a:solidFill>
              </a:rPr>
              <a:t>CULTURALE</a:t>
            </a:r>
          </a:p>
        </p:txBody>
      </p:sp>
      <p:sp>
        <p:nvSpPr>
          <p:cNvPr id="18" name="Rettangolo arrotondato 17"/>
          <p:cNvSpPr/>
          <p:nvPr/>
        </p:nvSpPr>
        <p:spPr>
          <a:xfrm>
            <a:off x="3244666" y="1772816"/>
            <a:ext cx="792088"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Istituzione corsi</a:t>
            </a:r>
            <a:endParaRPr lang="it-IT" sz="1000" dirty="0">
              <a:solidFill>
                <a:schemeClr val="tx1"/>
              </a:solidFill>
            </a:endParaRPr>
          </a:p>
        </p:txBody>
      </p:sp>
      <p:sp>
        <p:nvSpPr>
          <p:cNvPr id="24" name="Rettangolo arrotondato 23"/>
          <p:cNvSpPr/>
          <p:nvPr/>
        </p:nvSpPr>
        <p:spPr>
          <a:xfrm>
            <a:off x="4108762" y="1772816"/>
            <a:ext cx="792088"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Accreditamento corsi</a:t>
            </a:r>
            <a:endParaRPr lang="it-IT" sz="1000" dirty="0">
              <a:solidFill>
                <a:schemeClr val="tx1"/>
              </a:solidFill>
            </a:endParaRPr>
          </a:p>
        </p:txBody>
      </p:sp>
      <p:sp>
        <p:nvSpPr>
          <p:cNvPr id="25" name="Rettangolo arrotondato 24"/>
          <p:cNvSpPr/>
          <p:nvPr/>
        </p:nvSpPr>
        <p:spPr>
          <a:xfrm>
            <a:off x="4972858" y="1772816"/>
            <a:ext cx="792088"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Programmazione didattica</a:t>
            </a:r>
            <a:endParaRPr lang="it-IT" sz="1000" dirty="0">
              <a:solidFill>
                <a:schemeClr val="tx1"/>
              </a:solidFill>
            </a:endParaRPr>
          </a:p>
        </p:txBody>
      </p:sp>
      <p:sp>
        <p:nvSpPr>
          <p:cNvPr id="26" name="Rettangolo arrotondato 25"/>
          <p:cNvSpPr/>
          <p:nvPr/>
        </p:nvSpPr>
        <p:spPr>
          <a:xfrm>
            <a:off x="5836954" y="1772816"/>
            <a:ext cx="1080120"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dirty="0" smtClean="0">
                <a:solidFill>
                  <a:schemeClr val="tx1"/>
                </a:solidFill>
              </a:rPr>
              <a:t>Immatricolazione Corsi di studio, </a:t>
            </a:r>
            <a:r>
              <a:rPr lang="it-IT" sz="900" dirty="0" err="1" smtClean="0">
                <a:solidFill>
                  <a:schemeClr val="tx1"/>
                </a:solidFill>
              </a:rPr>
              <a:t>Prog</a:t>
            </a:r>
            <a:r>
              <a:rPr lang="it-IT" sz="900" dirty="0" smtClean="0">
                <a:solidFill>
                  <a:schemeClr val="tx1"/>
                </a:solidFill>
              </a:rPr>
              <a:t>. Nazionale  e locale accessi</a:t>
            </a:r>
            <a:endParaRPr lang="it-IT" sz="900" dirty="0">
              <a:solidFill>
                <a:schemeClr val="tx1"/>
              </a:solidFill>
            </a:endParaRPr>
          </a:p>
        </p:txBody>
      </p:sp>
      <p:sp>
        <p:nvSpPr>
          <p:cNvPr id="27" name="Rettangolo arrotondato 26"/>
          <p:cNvSpPr/>
          <p:nvPr/>
        </p:nvSpPr>
        <p:spPr>
          <a:xfrm>
            <a:off x="6989082" y="1772816"/>
            <a:ext cx="792088"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Erogazione corsi</a:t>
            </a:r>
            <a:endParaRPr lang="it-IT" sz="1000" dirty="0">
              <a:solidFill>
                <a:schemeClr val="tx1"/>
              </a:solidFill>
            </a:endParaRPr>
          </a:p>
        </p:txBody>
      </p:sp>
      <p:sp>
        <p:nvSpPr>
          <p:cNvPr id="28" name="Rettangolo arrotondato 27"/>
          <p:cNvSpPr/>
          <p:nvPr/>
        </p:nvSpPr>
        <p:spPr>
          <a:xfrm>
            <a:off x="7853178" y="1772816"/>
            <a:ext cx="792088"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Gestione carriera studente</a:t>
            </a:r>
            <a:endParaRPr lang="it-IT" sz="1000" dirty="0">
              <a:solidFill>
                <a:schemeClr val="tx1"/>
              </a:solidFill>
            </a:endParaRPr>
          </a:p>
        </p:txBody>
      </p:sp>
      <p:sp>
        <p:nvSpPr>
          <p:cNvPr id="29" name="Rettangolo arrotondato 28"/>
          <p:cNvSpPr/>
          <p:nvPr/>
        </p:nvSpPr>
        <p:spPr>
          <a:xfrm>
            <a:off x="3275856" y="2428322"/>
            <a:ext cx="1152128"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err="1" smtClean="0">
                <a:solidFill>
                  <a:schemeClr val="tx1"/>
                </a:solidFill>
              </a:rPr>
              <a:t>Scouting</a:t>
            </a:r>
            <a:endParaRPr lang="it-IT" sz="1000" dirty="0">
              <a:solidFill>
                <a:schemeClr val="tx1"/>
              </a:solidFill>
            </a:endParaRPr>
          </a:p>
        </p:txBody>
      </p:sp>
      <p:sp>
        <p:nvSpPr>
          <p:cNvPr id="30" name="Rettangolo arrotondato 29"/>
          <p:cNvSpPr/>
          <p:nvPr/>
        </p:nvSpPr>
        <p:spPr>
          <a:xfrm>
            <a:off x="4642829" y="2433199"/>
            <a:ext cx="1585355"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Messa in opera del progetto</a:t>
            </a:r>
            <a:endParaRPr lang="it-IT" sz="1000" dirty="0">
              <a:solidFill>
                <a:schemeClr val="tx1"/>
              </a:solidFill>
            </a:endParaRPr>
          </a:p>
        </p:txBody>
      </p:sp>
      <p:sp>
        <p:nvSpPr>
          <p:cNvPr id="31" name="Rettangolo arrotondato 30"/>
          <p:cNvSpPr/>
          <p:nvPr/>
        </p:nvSpPr>
        <p:spPr>
          <a:xfrm>
            <a:off x="7812360" y="2416819"/>
            <a:ext cx="899300"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Audit</a:t>
            </a:r>
            <a:endParaRPr lang="it-IT" sz="1000" dirty="0">
              <a:solidFill>
                <a:schemeClr val="tx1"/>
              </a:solidFill>
            </a:endParaRPr>
          </a:p>
        </p:txBody>
      </p:sp>
      <p:sp>
        <p:nvSpPr>
          <p:cNvPr id="32" name="Rettangolo arrotondato 31"/>
          <p:cNvSpPr/>
          <p:nvPr/>
        </p:nvSpPr>
        <p:spPr>
          <a:xfrm>
            <a:off x="6444208" y="2428322"/>
            <a:ext cx="1152128"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Rendicontazione</a:t>
            </a:r>
            <a:endParaRPr lang="it-IT" sz="1000" dirty="0">
              <a:solidFill>
                <a:schemeClr val="tx1"/>
              </a:solidFill>
            </a:endParaRPr>
          </a:p>
        </p:txBody>
      </p:sp>
      <p:sp>
        <p:nvSpPr>
          <p:cNvPr id="33" name="Rettangolo arrotondato 32"/>
          <p:cNvSpPr/>
          <p:nvPr/>
        </p:nvSpPr>
        <p:spPr>
          <a:xfrm>
            <a:off x="7380312" y="3069844"/>
            <a:ext cx="1368152"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Valorizzazione della ricerca</a:t>
            </a:r>
            <a:endParaRPr lang="it-IT" sz="1000" dirty="0">
              <a:solidFill>
                <a:schemeClr val="tx1"/>
              </a:solidFill>
            </a:endParaRPr>
          </a:p>
        </p:txBody>
      </p:sp>
      <p:sp>
        <p:nvSpPr>
          <p:cNvPr id="34" name="Rettangolo arrotondato 33"/>
          <p:cNvSpPr/>
          <p:nvPr/>
        </p:nvSpPr>
        <p:spPr>
          <a:xfrm>
            <a:off x="3275856" y="3702556"/>
            <a:ext cx="1223736"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Gestione studenti con disabilità</a:t>
            </a:r>
            <a:endParaRPr lang="it-IT" sz="1000" dirty="0">
              <a:solidFill>
                <a:schemeClr val="tx1"/>
              </a:solidFill>
            </a:endParaRPr>
          </a:p>
        </p:txBody>
      </p:sp>
      <p:sp>
        <p:nvSpPr>
          <p:cNvPr id="35" name="Rettangolo arrotondato 34"/>
          <p:cNvSpPr/>
          <p:nvPr/>
        </p:nvSpPr>
        <p:spPr>
          <a:xfrm>
            <a:off x="4644008" y="3699108"/>
            <a:ext cx="929874"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err="1" smtClean="0">
                <a:solidFill>
                  <a:schemeClr val="tx1"/>
                </a:solidFill>
              </a:rPr>
              <a:t>Counseling</a:t>
            </a:r>
            <a:endParaRPr lang="it-IT" sz="1000" dirty="0">
              <a:solidFill>
                <a:schemeClr val="tx1"/>
              </a:solidFill>
            </a:endParaRPr>
          </a:p>
        </p:txBody>
      </p:sp>
      <p:sp>
        <p:nvSpPr>
          <p:cNvPr id="36" name="Rettangolo arrotondato 35"/>
          <p:cNvSpPr/>
          <p:nvPr/>
        </p:nvSpPr>
        <p:spPr>
          <a:xfrm>
            <a:off x="5796136" y="3717032"/>
            <a:ext cx="1014342"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err="1" smtClean="0">
                <a:solidFill>
                  <a:schemeClr val="tx1"/>
                </a:solidFill>
              </a:rPr>
              <a:t>Placement</a:t>
            </a:r>
            <a:endParaRPr lang="it-IT" sz="1000" dirty="0">
              <a:solidFill>
                <a:schemeClr val="tx1"/>
              </a:solidFill>
            </a:endParaRPr>
          </a:p>
        </p:txBody>
      </p:sp>
      <p:sp>
        <p:nvSpPr>
          <p:cNvPr id="38" name="Rettangolo arrotondato 37"/>
          <p:cNvSpPr/>
          <p:nvPr/>
        </p:nvSpPr>
        <p:spPr>
          <a:xfrm>
            <a:off x="7020272" y="3706542"/>
            <a:ext cx="1728192"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Gestione servizi para-amministrativi (150 ore, tutorato, servizio civile)</a:t>
            </a:r>
            <a:endParaRPr lang="it-IT" sz="1000" dirty="0">
              <a:solidFill>
                <a:schemeClr val="tx1"/>
              </a:solidFill>
            </a:endParaRPr>
          </a:p>
        </p:txBody>
      </p:sp>
      <p:sp>
        <p:nvSpPr>
          <p:cNvPr id="39" name="Rettangolo arrotondato 38"/>
          <p:cNvSpPr/>
          <p:nvPr/>
        </p:nvSpPr>
        <p:spPr>
          <a:xfrm>
            <a:off x="3275856" y="4396936"/>
            <a:ext cx="1152128"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Gestione sistema museale</a:t>
            </a:r>
            <a:endParaRPr lang="it-IT" sz="1000" dirty="0">
              <a:solidFill>
                <a:schemeClr val="tx1"/>
              </a:solidFill>
            </a:endParaRPr>
          </a:p>
        </p:txBody>
      </p:sp>
      <p:sp>
        <p:nvSpPr>
          <p:cNvPr id="40" name="Rettangolo arrotondato 39"/>
          <p:cNvSpPr/>
          <p:nvPr/>
        </p:nvSpPr>
        <p:spPr>
          <a:xfrm>
            <a:off x="4517340" y="4384722"/>
            <a:ext cx="1062772"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Gestione archivio storico</a:t>
            </a:r>
            <a:endParaRPr lang="it-IT" sz="1000" dirty="0">
              <a:solidFill>
                <a:schemeClr val="tx1"/>
              </a:solidFill>
            </a:endParaRPr>
          </a:p>
        </p:txBody>
      </p:sp>
      <p:sp>
        <p:nvSpPr>
          <p:cNvPr id="41" name="Rettangolo arrotondato 40"/>
          <p:cNvSpPr/>
          <p:nvPr/>
        </p:nvSpPr>
        <p:spPr>
          <a:xfrm>
            <a:off x="5723873" y="4365104"/>
            <a:ext cx="1368407"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Gestione e valorizzazione manoscritti</a:t>
            </a:r>
            <a:endParaRPr lang="it-IT" sz="1000" dirty="0">
              <a:solidFill>
                <a:schemeClr val="tx1"/>
              </a:solidFill>
            </a:endParaRPr>
          </a:p>
        </p:txBody>
      </p:sp>
      <p:sp>
        <p:nvSpPr>
          <p:cNvPr id="42" name="Rettangolo arrotondato 41"/>
          <p:cNvSpPr/>
          <p:nvPr/>
        </p:nvSpPr>
        <p:spPr>
          <a:xfrm>
            <a:off x="7200292" y="4384722"/>
            <a:ext cx="1476164"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Gestione servizio bibliotecario</a:t>
            </a:r>
            <a:endParaRPr lang="it-IT" sz="1000" dirty="0">
              <a:solidFill>
                <a:schemeClr val="tx1"/>
              </a:solidFill>
            </a:endParaRPr>
          </a:p>
        </p:txBody>
      </p:sp>
      <p:sp>
        <p:nvSpPr>
          <p:cNvPr id="43" name="Pentagono 42"/>
          <p:cNvSpPr/>
          <p:nvPr/>
        </p:nvSpPr>
        <p:spPr>
          <a:xfrm rot="16200000">
            <a:off x="2900221" y="5388811"/>
            <a:ext cx="1656184" cy="904914"/>
          </a:xfrm>
          <a:prstGeom prst="homePlate">
            <a:avLst/>
          </a:prstGeom>
          <a:gradFill flip="none" rotWithShape="1">
            <a:gsLst>
              <a:gs pos="0">
                <a:srgbClr val="339933">
                  <a:tint val="66000"/>
                  <a:satMod val="160000"/>
                </a:srgbClr>
              </a:gs>
              <a:gs pos="50000">
                <a:srgbClr val="339933">
                  <a:tint val="44500"/>
                  <a:satMod val="160000"/>
                </a:srgbClr>
              </a:gs>
              <a:gs pos="100000">
                <a:srgbClr val="339933">
                  <a:tint val="23500"/>
                  <a:satMod val="160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1300" b="1" dirty="0" smtClean="0"/>
              <a:t>APPROVVIGIONAMENTO</a:t>
            </a:r>
            <a:endParaRPr lang="it-IT" sz="1300" b="1" dirty="0"/>
          </a:p>
        </p:txBody>
      </p:sp>
      <p:sp>
        <p:nvSpPr>
          <p:cNvPr id="44" name="Pentagono 43"/>
          <p:cNvSpPr/>
          <p:nvPr/>
        </p:nvSpPr>
        <p:spPr>
          <a:xfrm rot="16200000">
            <a:off x="6804248" y="5373216"/>
            <a:ext cx="1656183" cy="936105"/>
          </a:xfrm>
          <a:prstGeom prst="homePlate">
            <a:avLst/>
          </a:prstGeom>
          <a:gradFill flip="none" rotWithShape="1">
            <a:gsLst>
              <a:gs pos="0">
                <a:srgbClr val="339933">
                  <a:tint val="66000"/>
                  <a:satMod val="160000"/>
                </a:srgbClr>
              </a:gs>
              <a:gs pos="50000">
                <a:srgbClr val="339933">
                  <a:tint val="44500"/>
                  <a:satMod val="160000"/>
                </a:srgbClr>
              </a:gs>
              <a:gs pos="100000">
                <a:srgbClr val="339933">
                  <a:tint val="23500"/>
                  <a:satMod val="160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1300" b="1" dirty="0" smtClean="0"/>
              <a:t>PREVENZIONE E GESTIONE DEL CONTENZIOSO</a:t>
            </a:r>
            <a:endParaRPr lang="it-IT" sz="1300" b="1" dirty="0"/>
          </a:p>
        </p:txBody>
      </p:sp>
      <p:sp>
        <p:nvSpPr>
          <p:cNvPr id="45" name="Pentagono 44"/>
          <p:cNvSpPr/>
          <p:nvPr/>
        </p:nvSpPr>
        <p:spPr>
          <a:xfrm rot="16200000">
            <a:off x="5512568" y="5368353"/>
            <a:ext cx="1646857" cy="936502"/>
          </a:xfrm>
          <a:prstGeom prst="homePlate">
            <a:avLst/>
          </a:prstGeom>
          <a:gradFill flip="none" rotWithShape="1">
            <a:gsLst>
              <a:gs pos="0">
                <a:srgbClr val="339933">
                  <a:tint val="66000"/>
                  <a:satMod val="160000"/>
                </a:srgbClr>
              </a:gs>
              <a:gs pos="50000">
                <a:srgbClr val="339933">
                  <a:tint val="44500"/>
                  <a:satMod val="160000"/>
                </a:srgbClr>
              </a:gs>
              <a:gs pos="100000">
                <a:srgbClr val="339933">
                  <a:tint val="23500"/>
                  <a:satMod val="160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1300" b="1" dirty="0" smtClean="0"/>
              <a:t>RISORSE UMANE</a:t>
            </a:r>
            <a:endParaRPr lang="it-IT" sz="1300" b="1" dirty="0"/>
          </a:p>
        </p:txBody>
      </p:sp>
      <p:sp>
        <p:nvSpPr>
          <p:cNvPr id="46" name="Pentagono 45"/>
          <p:cNvSpPr/>
          <p:nvPr/>
        </p:nvSpPr>
        <p:spPr>
          <a:xfrm rot="16200000">
            <a:off x="4191551" y="5352807"/>
            <a:ext cx="1656184" cy="976922"/>
          </a:xfrm>
          <a:prstGeom prst="homePlate">
            <a:avLst/>
          </a:prstGeom>
          <a:gradFill flip="none" rotWithShape="1">
            <a:gsLst>
              <a:gs pos="0">
                <a:srgbClr val="339933">
                  <a:tint val="66000"/>
                  <a:satMod val="160000"/>
                </a:srgbClr>
              </a:gs>
              <a:gs pos="50000">
                <a:srgbClr val="339933">
                  <a:tint val="44500"/>
                  <a:satMod val="160000"/>
                </a:srgbClr>
              </a:gs>
              <a:gs pos="100000">
                <a:srgbClr val="339933">
                  <a:tint val="23500"/>
                  <a:satMod val="160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1300" b="1" dirty="0" smtClean="0"/>
              <a:t>CONTABIILITA’</a:t>
            </a:r>
            <a:endParaRPr lang="it-IT" sz="1300" b="1" dirty="0"/>
          </a:p>
        </p:txBody>
      </p:sp>
      <p:cxnSp>
        <p:nvCxnSpPr>
          <p:cNvPr id="48" name="Connettore 1 47"/>
          <p:cNvCxnSpPr/>
          <p:nvPr/>
        </p:nvCxnSpPr>
        <p:spPr>
          <a:xfrm>
            <a:off x="179512" y="1628800"/>
            <a:ext cx="835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nettore 1 48"/>
          <p:cNvCxnSpPr/>
          <p:nvPr/>
        </p:nvCxnSpPr>
        <p:spPr>
          <a:xfrm>
            <a:off x="107504" y="5013176"/>
            <a:ext cx="84969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Connettore 1 51"/>
          <p:cNvCxnSpPr/>
          <p:nvPr/>
        </p:nvCxnSpPr>
        <p:spPr>
          <a:xfrm>
            <a:off x="3131840" y="1916832"/>
            <a:ext cx="0" cy="48245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ttangolo 54"/>
          <p:cNvSpPr/>
          <p:nvPr/>
        </p:nvSpPr>
        <p:spPr>
          <a:xfrm rot="16200000">
            <a:off x="-1249163" y="3057483"/>
            <a:ext cx="3208529" cy="495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PROCESSI PRIMARI</a:t>
            </a:r>
            <a:endParaRPr lang="it-IT" sz="1400" b="1" dirty="0">
              <a:solidFill>
                <a:schemeClr val="tx1"/>
              </a:solidFill>
            </a:endParaRPr>
          </a:p>
        </p:txBody>
      </p:sp>
      <p:sp>
        <p:nvSpPr>
          <p:cNvPr id="57" name="Rettangolo 56"/>
          <p:cNvSpPr/>
          <p:nvPr/>
        </p:nvSpPr>
        <p:spPr>
          <a:xfrm rot="16200000">
            <a:off x="-391848" y="562252"/>
            <a:ext cx="1476146" cy="512933"/>
          </a:xfrm>
          <a:prstGeom prst="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tx1"/>
                </a:solidFill>
              </a:rPr>
              <a:t>PROCESSI DI SISTEMA</a:t>
            </a:r>
          </a:p>
        </p:txBody>
      </p:sp>
      <p:sp>
        <p:nvSpPr>
          <p:cNvPr id="58" name="Rettangolo 57"/>
          <p:cNvSpPr/>
          <p:nvPr/>
        </p:nvSpPr>
        <p:spPr>
          <a:xfrm rot="16200000">
            <a:off x="-477309" y="5655032"/>
            <a:ext cx="1649848" cy="51014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1400" b="1" dirty="0">
                <a:solidFill>
                  <a:schemeClr val="tx1"/>
                </a:solidFill>
              </a:rPr>
              <a:t>PROCESSI DI SUPPORTO</a:t>
            </a:r>
          </a:p>
        </p:txBody>
      </p:sp>
      <p:cxnSp>
        <p:nvCxnSpPr>
          <p:cNvPr id="59" name="Connettore 1 58"/>
          <p:cNvCxnSpPr/>
          <p:nvPr/>
        </p:nvCxnSpPr>
        <p:spPr>
          <a:xfrm>
            <a:off x="1547664" y="2348880"/>
            <a:ext cx="7200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ttore 1 60"/>
          <p:cNvCxnSpPr/>
          <p:nvPr/>
        </p:nvCxnSpPr>
        <p:spPr>
          <a:xfrm>
            <a:off x="1619672" y="4293096"/>
            <a:ext cx="7200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Connettore 1 61"/>
          <p:cNvCxnSpPr/>
          <p:nvPr/>
        </p:nvCxnSpPr>
        <p:spPr>
          <a:xfrm>
            <a:off x="1763688" y="2996952"/>
            <a:ext cx="7200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Rettangolo arrotondato 63"/>
          <p:cNvSpPr/>
          <p:nvPr/>
        </p:nvSpPr>
        <p:spPr>
          <a:xfrm>
            <a:off x="1259632" y="1340768"/>
            <a:ext cx="7200000" cy="18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1200" b="1" dirty="0" smtClean="0">
                <a:solidFill>
                  <a:schemeClr val="tx1"/>
                </a:solidFill>
              </a:rPr>
              <a:t>GESTIONE DEL PATRIMONIO IMMOBILIARE E STRUMENTALE</a:t>
            </a:r>
            <a:endParaRPr lang="it-IT" sz="1200" b="1" dirty="0">
              <a:solidFill>
                <a:schemeClr val="tx1"/>
              </a:solidFill>
            </a:endParaRPr>
          </a:p>
        </p:txBody>
      </p:sp>
      <p:sp>
        <p:nvSpPr>
          <p:cNvPr id="47" name="Rettangolo 46"/>
          <p:cNvSpPr/>
          <p:nvPr/>
        </p:nvSpPr>
        <p:spPr>
          <a:xfrm>
            <a:off x="1866887" y="3068960"/>
            <a:ext cx="121575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rPr>
              <a:t>SVILUPPO E INNOVAZIONE</a:t>
            </a:r>
            <a:endParaRPr lang="it-IT" sz="1200" b="1" dirty="0">
              <a:solidFill>
                <a:schemeClr val="tx1"/>
              </a:solidFill>
            </a:endParaRPr>
          </a:p>
        </p:txBody>
      </p:sp>
      <p:sp>
        <p:nvSpPr>
          <p:cNvPr id="51" name="Rettangolo arrotondato 50"/>
          <p:cNvSpPr/>
          <p:nvPr/>
        </p:nvSpPr>
        <p:spPr>
          <a:xfrm>
            <a:off x="3275855" y="3069844"/>
            <a:ext cx="1401041"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Formazione a mercato</a:t>
            </a:r>
            <a:endParaRPr lang="it-IT" sz="1000" dirty="0">
              <a:solidFill>
                <a:schemeClr val="tx1"/>
              </a:solidFill>
            </a:endParaRPr>
          </a:p>
        </p:txBody>
      </p:sp>
      <p:sp>
        <p:nvSpPr>
          <p:cNvPr id="54" name="Rettangolo arrotondato 53"/>
          <p:cNvSpPr/>
          <p:nvPr/>
        </p:nvSpPr>
        <p:spPr>
          <a:xfrm>
            <a:off x="5940152" y="3068960"/>
            <a:ext cx="1224136"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Public engagement</a:t>
            </a:r>
            <a:endParaRPr lang="it-IT" sz="1000" dirty="0">
              <a:solidFill>
                <a:schemeClr val="tx1"/>
              </a:solidFill>
            </a:endParaRPr>
          </a:p>
        </p:txBody>
      </p:sp>
      <p:sp>
        <p:nvSpPr>
          <p:cNvPr id="56" name="Rettangolo arrotondato 55"/>
          <p:cNvSpPr/>
          <p:nvPr/>
        </p:nvSpPr>
        <p:spPr>
          <a:xfrm>
            <a:off x="4860032" y="3068960"/>
            <a:ext cx="900100" cy="504056"/>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162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1"/>
                </a:solidFill>
              </a:rPr>
              <a:t>Fund </a:t>
            </a:r>
            <a:r>
              <a:rPr lang="it-IT" sz="1000" dirty="0" err="1" smtClean="0">
                <a:solidFill>
                  <a:schemeClr val="tx1"/>
                </a:solidFill>
              </a:rPr>
              <a:t>raising</a:t>
            </a:r>
            <a:endParaRPr lang="it-IT" sz="1000" dirty="0">
              <a:solidFill>
                <a:schemeClr val="tx1"/>
              </a:solidFill>
            </a:endParaRPr>
          </a:p>
        </p:txBody>
      </p:sp>
      <p:cxnSp>
        <p:nvCxnSpPr>
          <p:cNvPr id="60" name="Connettore 1 59"/>
          <p:cNvCxnSpPr/>
          <p:nvPr/>
        </p:nvCxnSpPr>
        <p:spPr>
          <a:xfrm>
            <a:off x="1763688" y="3645024"/>
            <a:ext cx="7200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966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2"/>
          <p:cNvSpPr txBox="1">
            <a:spLocks/>
          </p:cNvSpPr>
          <p:nvPr/>
        </p:nvSpPr>
        <p:spPr>
          <a:xfrm>
            <a:off x="0" y="-26988"/>
            <a:ext cx="9144000" cy="503238"/>
          </a:xfrm>
          <a:prstGeom prst="rect">
            <a:avLst/>
          </a:prstGeom>
          <a:solidFill>
            <a:srgbClr val="003F6F"/>
          </a:solidFill>
          <a:ln w="28575">
            <a:solidFill>
              <a:srgbClr val="003F6F"/>
            </a:solidFill>
          </a:ln>
        </p:spPr>
        <p:txBody>
          <a:bodyPr/>
          <a:lstStyle/>
          <a:p>
            <a:pPr algn="ctr" eaLnBrk="0" hangingPunct="0">
              <a:defRPr/>
            </a:pPr>
            <a:r>
              <a:rPr lang="it-IT" sz="2800" b="1" dirty="0">
                <a:solidFill>
                  <a:schemeClr val="bg1"/>
                </a:solidFill>
                <a:effectLst>
                  <a:outerShdw blurRad="38100" dist="38100" dir="2700000" algn="tl">
                    <a:srgbClr val="000000"/>
                  </a:outerShdw>
                </a:effectLst>
                <a:latin typeface="+mj-lt"/>
                <a:ea typeface="+mj-ea"/>
                <a:cs typeface="+mj-cs"/>
              </a:rPr>
              <a:t>Elementi qualificanti della nuova organizzazione</a:t>
            </a:r>
          </a:p>
        </p:txBody>
      </p:sp>
      <p:sp>
        <p:nvSpPr>
          <p:cNvPr id="5" name="Segnaposto contenuto 4"/>
          <p:cNvSpPr>
            <a:spLocks noGrp="1"/>
          </p:cNvSpPr>
          <p:nvPr>
            <p:ph sz="quarter" idx="1"/>
          </p:nvPr>
        </p:nvSpPr>
        <p:spPr>
          <a:xfrm>
            <a:off x="179388" y="620713"/>
            <a:ext cx="8713787" cy="5688012"/>
          </a:xfrm>
          <a:ln w="38100">
            <a:solidFill>
              <a:srgbClr val="003F6F"/>
            </a:solidFill>
          </a:ln>
        </p:spPr>
        <p:txBody>
          <a:bodyPr>
            <a:normAutofit/>
          </a:bodyPr>
          <a:lstStyle/>
          <a:p>
            <a:pPr marL="0" indent="0" fontAlgn="auto">
              <a:spcBef>
                <a:spcPts val="1200"/>
              </a:spcBef>
              <a:spcAft>
                <a:spcPts val="0"/>
              </a:spcAft>
              <a:buSzPct val="100000"/>
              <a:buFont typeface="Wingdings 2"/>
              <a:buNone/>
              <a:defRPr/>
            </a:pPr>
            <a:endParaRPr lang="it-IT" sz="2000" dirty="0">
              <a:latin typeface="Tahoma" pitchFamily="34" charset="0"/>
              <a:ea typeface="Tahoma" pitchFamily="34" charset="0"/>
              <a:cs typeface="Tahoma" pitchFamily="34" charset="0"/>
            </a:endParaRPr>
          </a:p>
          <a:p>
            <a:pPr marL="274320" indent="-274320" fontAlgn="auto">
              <a:spcBef>
                <a:spcPts val="1200"/>
              </a:spcBef>
              <a:spcAft>
                <a:spcPts val="0"/>
              </a:spcAft>
              <a:buSzPct val="100000"/>
              <a:buFont typeface="Wingdings 2"/>
              <a:buChar char=""/>
              <a:defRPr/>
            </a:pPr>
            <a:r>
              <a:rPr lang="it-IT" sz="2000" dirty="0">
                <a:latin typeface="Tahoma" pitchFamily="34" charset="0"/>
                <a:ea typeface="Tahoma" pitchFamily="34" charset="0"/>
                <a:cs typeface="Tahoma" pitchFamily="34" charset="0"/>
              </a:rPr>
              <a:t>Separare la gestione dei </a:t>
            </a:r>
            <a:r>
              <a:rPr lang="it-IT" sz="2000" b="1" dirty="0">
                <a:solidFill>
                  <a:srgbClr val="003F6F"/>
                </a:solidFill>
                <a:latin typeface="Tahoma" pitchFamily="34" charset="0"/>
                <a:ea typeface="Tahoma" pitchFamily="34" charset="0"/>
                <a:cs typeface="Tahoma" pitchFamily="34" charset="0"/>
              </a:rPr>
              <a:t>processi primari </a:t>
            </a:r>
            <a:r>
              <a:rPr lang="it-IT" sz="2000" dirty="0">
                <a:latin typeface="Tahoma" pitchFamily="34" charset="0"/>
                <a:ea typeface="Tahoma" pitchFamily="34" charset="0"/>
                <a:cs typeface="Tahoma" pitchFamily="34" charset="0"/>
              </a:rPr>
              <a:t>di servizio all’utente dalla gestione dei </a:t>
            </a:r>
            <a:r>
              <a:rPr lang="it-IT" sz="2000" b="1" dirty="0">
                <a:solidFill>
                  <a:srgbClr val="003F6F"/>
                </a:solidFill>
                <a:latin typeface="Tahoma" pitchFamily="34" charset="0"/>
                <a:ea typeface="Tahoma" pitchFamily="34" charset="0"/>
                <a:cs typeface="Tahoma" pitchFamily="34" charset="0"/>
              </a:rPr>
              <a:t>processi di sistema </a:t>
            </a:r>
            <a:r>
              <a:rPr lang="it-IT" sz="2000" dirty="0">
                <a:latin typeface="Tahoma" pitchFamily="34" charset="0"/>
                <a:ea typeface="Tahoma" pitchFamily="34" charset="0"/>
                <a:cs typeface="Tahoma" pitchFamily="34" charset="0"/>
              </a:rPr>
              <a:t>o di </a:t>
            </a:r>
            <a:r>
              <a:rPr lang="it-IT" sz="2000" b="1" dirty="0">
                <a:solidFill>
                  <a:srgbClr val="003F6F"/>
                </a:solidFill>
                <a:latin typeface="Tahoma" pitchFamily="34" charset="0"/>
                <a:ea typeface="Tahoma" pitchFamily="34" charset="0"/>
                <a:cs typeface="Tahoma" pitchFamily="34" charset="0"/>
              </a:rPr>
              <a:t>supporto</a:t>
            </a:r>
            <a:r>
              <a:rPr lang="it-IT" sz="2000" dirty="0">
                <a:latin typeface="Tahoma" pitchFamily="34" charset="0"/>
                <a:ea typeface="Tahoma" pitchFamily="34" charset="0"/>
                <a:cs typeface="Tahoma" pitchFamily="34" charset="0"/>
              </a:rPr>
              <a:t>, ne consegue che nessuna unità organizzativa dovrebbe presidiare contemporaneamente processi di tipo diverso, fatte salve due strutture che funzionano con il modello organizzativo della Business Unit.</a:t>
            </a:r>
          </a:p>
          <a:p>
            <a:pPr marL="274320" indent="-274320" fontAlgn="auto">
              <a:spcBef>
                <a:spcPts val="1200"/>
              </a:spcBef>
              <a:spcAft>
                <a:spcPts val="0"/>
              </a:spcAft>
              <a:buSzPct val="100000"/>
              <a:buFont typeface="Wingdings 2"/>
              <a:buChar char=""/>
              <a:defRPr/>
            </a:pPr>
            <a:endParaRPr lang="it-IT" sz="2000" dirty="0">
              <a:latin typeface="Tahoma" pitchFamily="34" charset="0"/>
              <a:ea typeface="Tahoma" pitchFamily="34" charset="0"/>
              <a:cs typeface="Tahoma" pitchFamily="34" charset="0"/>
            </a:endParaRPr>
          </a:p>
          <a:p>
            <a:pPr marL="274320" indent="-274320" fontAlgn="auto">
              <a:spcBef>
                <a:spcPts val="1200"/>
              </a:spcBef>
              <a:spcAft>
                <a:spcPts val="0"/>
              </a:spcAft>
              <a:buSzPct val="100000"/>
              <a:buFont typeface="Wingdings 2"/>
              <a:buChar char=""/>
              <a:defRPr/>
            </a:pPr>
            <a:r>
              <a:rPr lang="it-IT" sz="2000" dirty="0">
                <a:latin typeface="Tahoma" pitchFamily="34" charset="0"/>
                <a:ea typeface="Tahoma" pitchFamily="34" charset="0"/>
                <a:cs typeface="Tahoma" pitchFamily="34" charset="0"/>
              </a:rPr>
              <a:t>Integrare in un unico settore tutta la filiera del processo di  gestione della </a:t>
            </a:r>
            <a:r>
              <a:rPr lang="it-IT" sz="2000" b="1" dirty="0">
                <a:solidFill>
                  <a:srgbClr val="003F6F"/>
                </a:solidFill>
                <a:latin typeface="Tahoma" pitchFamily="34" charset="0"/>
                <a:ea typeface="Tahoma" pitchFamily="34" charset="0"/>
                <a:cs typeface="Tahoma" pitchFamily="34" charset="0"/>
              </a:rPr>
              <a:t>didattica</a:t>
            </a:r>
            <a:r>
              <a:rPr lang="it-IT" sz="2000" dirty="0">
                <a:latin typeface="Tahoma" pitchFamily="34" charset="0"/>
                <a:ea typeface="Tahoma" pitchFamily="34" charset="0"/>
                <a:cs typeface="Tahoma" pitchFamily="34" charset="0"/>
              </a:rPr>
              <a:t> in modo da favorire una sempre maggiore integrazione delle unità organizzative che insistono sul processo.</a:t>
            </a:r>
          </a:p>
          <a:p>
            <a:pPr marL="274320" indent="-274320" fontAlgn="auto">
              <a:spcBef>
                <a:spcPts val="1200"/>
              </a:spcBef>
              <a:spcAft>
                <a:spcPts val="0"/>
              </a:spcAft>
              <a:buSzPct val="100000"/>
              <a:buFont typeface="Wingdings 2"/>
              <a:buChar char=""/>
              <a:defRPr/>
            </a:pPr>
            <a:endParaRPr lang="it-IT" sz="2000" dirty="0">
              <a:latin typeface="Tahoma" pitchFamily="34" charset="0"/>
              <a:ea typeface="Tahoma" pitchFamily="34" charset="0"/>
              <a:cs typeface="Tahoma" pitchFamily="34" charset="0"/>
            </a:endParaRPr>
          </a:p>
          <a:p>
            <a:pPr marL="274320" indent="-274320" fontAlgn="auto">
              <a:spcBef>
                <a:spcPts val="1200"/>
              </a:spcBef>
              <a:spcAft>
                <a:spcPts val="0"/>
              </a:spcAft>
              <a:buSzPct val="100000"/>
              <a:buFont typeface="Wingdings 2"/>
              <a:buChar char=""/>
              <a:defRPr/>
            </a:pPr>
            <a:r>
              <a:rPr lang="it-IT" sz="2000" dirty="0">
                <a:latin typeface="Tahoma" pitchFamily="34" charset="0"/>
                <a:ea typeface="Tahoma" pitchFamily="34" charset="0"/>
                <a:cs typeface="Tahoma" pitchFamily="34" charset="0"/>
              </a:rPr>
              <a:t>Integrare in un unico settore e ridisegnare in prospettiva i numerosi </a:t>
            </a:r>
            <a:r>
              <a:rPr lang="it-IT" sz="2000" b="1" dirty="0">
                <a:solidFill>
                  <a:srgbClr val="003F6F"/>
                </a:solidFill>
                <a:latin typeface="Tahoma" pitchFamily="34" charset="0"/>
                <a:ea typeface="Tahoma" pitchFamily="34" charset="0"/>
                <a:cs typeface="Tahoma" pitchFamily="34" charset="0"/>
              </a:rPr>
              <a:t>servizi agli studenti</a:t>
            </a:r>
            <a:r>
              <a:rPr lang="it-IT" sz="2000" dirty="0">
                <a:solidFill>
                  <a:srgbClr val="FF0000"/>
                </a:solidFill>
                <a:latin typeface="Tahoma" pitchFamily="34" charset="0"/>
                <a:ea typeface="Tahoma" pitchFamily="34" charset="0"/>
                <a:cs typeface="Tahoma" pitchFamily="34" charset="0"/>
              </a:rPr>
              <a:t> </a:t>
            </a:r>
            <a:r>
              <a:rPr lang="it-IT" sz="2000" dirty="0">
                <a:latin typeface="Tahoma" pitchFamily="34" charset="0"/>
                <a:ea typeface="Tahoma" pitchFamily="34" charset="0"/>
                <a:cs typeface="Tahoma" pitchFamily="34" charset="0"/>
              </a:rPr>
              <a:t>erogati dall’ateneo per migliorare la comprensione degli utenti e porre le basi per una costante innovazione dei servizi stessi.</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2"/>
          <p:cNvSpPr txBox="1">
            <a:spLocks/>
          </p:cNvSpPr>
          <p:nvPr/>
        </p:nvSpPr>
        <p:spPr>
          <a:xfrm>
            <a:off x="0" y="-26988"/>
            <a:ext cx="9144000" cy="503238"/>
          </a:xfrm>
          <a:prstGeom prst="rect">
            <a:avLst/>
          </a:prstGeom>
          <a:solidFill>
            <a:srgbClr val="003F6F"/>
          </a:solidFill>
          <a:ln w="28575">
            <a:solidFill>
              <a:srgbClr val="003F6F"/>
            </a:solidFill>
          </a:ln>
        </p:spPr>
        <p:txBody>
          <a:bodyPr/>
          <a:lstStyle/>
          <a:p>
            <a:pPr algn="ctr" eaLnBrk="0" hangingPunct="0">
              <a:defRPr/>
            </a:pPr>
            <a:r>
              <a:rPr lang="it-IT" sz="2800" b="1" dirty="0">
                <a:solidFill>
                  <a:schemeClr val="bg1"/>
                </a:solidFill>
                <a:effectLst>
                  <a:outerShdw blurRad="38100" dist="38100" dir="2700000" algn="tl">
                    <a:srgbClr val="000000"/>
                  </a:outerShdw>
                </a:effectLst>
                <a:latin typeface="+mj-lt"/>
                <a:ea typeface="+mj-ea"/>
                <a:cs typeface="+mj-cs"/>
              </a:rPr>
              <a:t>Elementi qualificanti della nuova organizzazione</a:t>
            </a:r>
          </a:p>
        </p:txBody>
      </p:sp>
      <p:sp>
        <p:nvSpPr>
          <p:cNvPr id="5" name="Segnaposto contenuto 4"/>
          <p:cNvSpPr>
            <a:spLocks noGrp="1"/>
          </p:cNvSpPr>
          <p:nvPr>
            <p:ph sz="quarter" idx="1"/>
          </p:nvPr>
        </p:nvSpPr>
        <p:spPr>
          <a:xfrm>
            <a:off x="179388" y="908050"/>
            <a:ext cx="8713787" cy="5113338"/>
          </a:xfrm>
          <a:ln w="38100">
            <a:solidFill>
              <a:srgbClr val="003F6F"/>
            </a:solidFill>
          </a:ln>
        </p:spPr>
        <p:txBody>
          <a:bodyPr>
            <a:normAutofit/>
          </a:bodyPr>
          <a:lstStyle/>
          <a:p>
            <a:pPr marL="514350" indent="-514350" fontAlgn="auto">
              <a:spcBef>
                <a:spcPts val="1200"/>
              </a:spcBef>
              <a:spcAft>
                <a:spcPts val="0"/>
              </a:spcAft>
              <a:buSzPct val="100000"/>
              <a:buFont typeface="+mj-lt"/>
              <a:buAutoNum type="arabicPeriod"/>
              <a:defRPr/>
            </a:pPr>
            <a:endParaRPr lang="it-IT" sz="2000" dirty="0">
              <a:latin typeface="Tahoma" pitchFamily="34" charset="0"/>
              <a:ea typeface="Tahoma" pitchFamily="34" charset="0"/>
              <a:cs typeface="Tahoma" pitchFamily="34" charset="0"/>
            </a:endParaRPr>
          </a:p>
          <a:p>
            <a:pPr marL="514350" indent="-514350" fontAlgn="auto">
              <a:spcBef>
                <a:spcPts val="1200"/>
              </a:spcBef>
              <a:spcAft>
                <a:spcPts val="0"/>
              </a:spcAft>
              <a:buSzPct val="100000"/>
              <a:buFont typeface="+mj-lt"/>
              <a:buAutoNum type="arabicPeriod"/>
              <a:defRPr/>
            </a:pPr>
            <a:endParaRPr lang="it-IT" sz="2000" dirty="0">
              <a:latin typeface="Tahoma" pitchFamily="34" charset="0"/>
              <a:ea typeface="Tahoma" pitchFamily="34" charset="0"/>
              <a:cs typeface="Tahoma" pitchFamily="34" charset="0"/>
            </a:endParaRPr>
          </a:p>
          <a:p>
            <a:pPr marL="274320" indent="-274320" fontAlgn="auto">
              <a:spcBef>
                <a:spcPts val="1200"/>
              </a:spcBef>
              <a:spcAft>
                <a:spcPts val="0"/>
              </a:spcAft>
              <a:buSzPct val="100000"/>
              <a:buFont typeface="Wingdings 2"/>
              <a:buChar char=""/>
              <a:defRPr/>
            </a:pPr>
            <a:r>
              <a:rPr lang="it-IT" sz="2000" dirty="0">
                <a:latin typeface="Tahoma" pitchFamily="34" charset="0"/>
                <a:ea typeface="Tahoma" pitchFamily="34" charset="0"/>
                <a:cs typeface="Tahoma" pitchFamily="34" charset="0"/>
              </a:rPr>
              <a:t>Fare evolvere a maturità il sistema di </a:t>
            </a:r>
            <a:r>
              <a:rPr lang="it-IT" sz="2000" b="1" dirty="0">
                <a:solidFill>
                  <a:srgbClr val="003F6F"/>
                </a:solidFill>
                <a:latin typeface="Tahoma" pitchFamily="34" charset="0"/>
                <a:ea typeface="Tahoma" pitchFamily="34" charset="0"/>
                <a:cs typeface="Tahoma" pitchFamily="34" charset="0"/>
              </a:rPr>
              <a:t>reporting</a:t>
            </a:r>
            <a:r>
              <a:rPr lang="it-IT" sz="2000" dirty="0">
                <a:latin typeface="Tahoma" pitchFamily="34" charset="0"/>
                <a:ea typeface="Tahoma" pitchFamily="34" charset="0"/>
                <a:cs typeface="Tahoma" pitchFamily="34" charset="0"/>
              </a:rPr>
              <a:t> e di </a:t>
            </a:r>
            <a:r>
              <a:rPr lang="it-IT" sz="2000" b="1" dirty="0">
                <a:solidFill>
                  <a:srgbClr val="003F6F"/>
                </a:solidFill>
                <a:latin typeface="Tahoma" pitchFamily="34" charset="0"/>
                <a:ea typeface="Tahoma" pitchFamily="34" charset="0"/>
                <a:cs typeface="Tahoma" pitchFamily="34" charset="0"/>
              </a:rPr>
              <a:t>valutazione</a:t>
            </a:r>
            <a:r>
              <a:rPr lang="it-IT" sz="2000" dirty="0">
                <a:latin typeface="Tahoma" pitchFamily="34" charset="0"/>
                <a:ea typeface="Tahoma" pitchFamily="34" charset="0"/>
                <a:cs typeface="Tahoma" pitchFamily="34" charset="0"/>
              </a:rPr>
              <a:t> e certificazione dell’ateneo, concentrando le competenze in staff ma disseminando le metodologie e gli strumenti in tutta la struttura. Questa attività ha un potenziale elevato di aumento della produttività in quanto può automatizzare una vasta serie di controllo, oggi realizzati manualmente, all’interno delle singole unità.</a:t>
            </a:r>
          </a:p>
          <a:p>
            <a:pPr marL="274320" indent="-274320" fontAlgn="auto">
              <a:spcBef>
                <a:spcPts val="1200"/>
              </a:spcBef>
              <a:spcAft>
                <a:spcPts val="0"/>
              </a:spcAft>
              <a:buSzPct val="100000"/>
              <a:buFont typeface="Wingdings 2"/>
              <a:buChar char=""/>
              <a:defRPr/>
            </a:pPr>
            <a:endParaRPr lang="it-IT" sz="2000" dirty="0">
              <a:latin typeface="Tahoma" pitchFamily="34" charset="0"/>
              <a:ea typeface="Tahoma" pitchFamily="34" charset="0"/>
              <a:cs typeface="Tahoma" pitchFamily="34" charset="0"/>
            </a:endParaRPr>
          </a:p>
          <a:p>
            <a:pPr marL="274320" indent="-274320" fontAlgn="auto">
              <a:spcBef>
                <a:spcPts val="1200"/>
              </a:spcBef>
              <a:spcAft>
                <a:spcPts val="0"/>
              </a:spcAft>
              <a:buSzPct val="100000"/>
              <a:buFont typeface="Wingdings 2"/>
              <a:buChar char=""/>
              <a:defRPr/>
            </a:pPr>
            <a:r>
              <a:rPr lang="it-IT" sz="2000" dirty="0">
                <a:latin typeface="Tahoma" pitchFamily="34" charset="0"/>
                <a:ea typeface="Tahoma" pitchFamily="34" charset="0"/>
                <a:cs typeface="Tahoma" pitchFamily="34" charset="0"/>
              </a:rPr>
              <a:t>Attivare un cantiere ampio per la </a:t>
            </a:r>
            <a:r>
              <a:rPr lang="it-IT" sz="2000" b="1" dirty="0" err="1">
                <a:solidFill>
                  <a:srgbClr val="003F6F"/>
                </a:solidFill>
                <a:latin typeface="Tahoma" pitchFamily="34" charset="0"/>
                <a:ea typeface="Tahoma" pitchFamily="34" charset="0"/>
                <a:cs typeface="Tahoma" pitchFamily="34" charset="0"/>
              </a:rPr>
              <a:t>dematerializzazione</a:t>
            </a:r>
            <a:r>
              <a:rPr lang="it-IT" sz="2000" dirty="0">
                <a:latin typeface="Tahoma" pitchFamily="34" charset="0"/>
                <a:ea typeface="Tahoma" pitchFamily="34" charset="0"/>
                <a:cs typeface="Tahoma" pitchFamily="34" charset="0"/>
              </a:rPr>
              <a:t> e </a:t>
            </a:r>
            <a:r>
              <a:rPr lang="it-IT" sz="2000" b="1" dirty="0">
                <a:solidFill>
                  <a:srgbClr val="003F6F"/>
                </a:solidFill>
                <a:latin typeface="Tahoma" pitchFamily="34" charset="0"/>
                <a:ea typeface="Tahoma" pitchFamily="34" charset="0"/>
                <a:cs typeface="Tahoma" pitchFamily="34" charset="0"/>
              </a:rPr>
              <a:t>semplificazione</a:t>
            </a:r>
            <a:r>
              <a:rPr lang="it-IT" sz="2000" dirty="0">
                <a:latin typeface="Tahoma" pitchFamily="34" charset="0"/>
                <a:ea typeface="Tahoma" pitchFamily="34" charset="0"/>
                <a:cs typeface="Tahoma" pitchFamily="34" charset="0"/>
              </a:rPr>
              <a:t> dei processi autorizzativi</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0638" y="2133600"/>
            <a:ext cx="9164638" cy="579438"/>
          </a:xfrm>
          <a:prstGeom prst="rect">
            <a:avLst/>
          </a:prstGeom>
          <a:solidFill>
            <a:srgbClr val="003F6F"/>
          </a:solidFill>
        </p:spPr>
        <p:txBody>
          <a:bodyPr>
            <a:spAutoFit/>
          </a:bodyPr>
          <a:lstStyle/>
          <a:p>
            <a:pPr algn="ctr" eaLnBrk="0" hangingPunct="0"/>
            <a:r>
              <a:rPr lang="it-IT" sz="3200" b="1">
                <a:solidFill>
                  <a:schemeClr val="bg1"/>
                </a:solidFill>
                <a:effectLst>
                  <a:outerShdw blurRad="38100" dist="38100" dir="2700000" algn="tl">
                    <a:srgbClr val="000000"/>
                  </a:outerShdw>
                </a:effectLst>
                <a:latin typeface="Franklin Gothic Book" pitchFamily="34" charset="0"/>
              </a:rPr>
              <a:t>Proposta di Organigramma</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22473</TotalTime>
  <Words>1052</Words>
  <Application>Microsoft Office PowerPoint</Application>
  <PresentationFormat>Presentazione su schermo (4:3)</PresentationFormat>
  <Paragraphs>152</Paragraphs>
  <Slides>19</Slides>
  <Notes>0</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19</vt:i4>
      </vt:variant>
    </vt:vector>
  </HeadingPairs>
  <TitlesOfParts>
    <vt:vector size="21" baseType="lpstr">
      <vt:lpstr>Universo</vt:lpstr>
      <vt:lpstr>Visio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Personale</dc:creator>
  <cp:lastModifiedBy>Sacchi</cp:lastModifiedBy>
  <cp:revision>1532</cp:revision>
  <cp:lastPrinted>2016-10-21T08:00:05Z</cp:lastPrinted>
  <dcterms:created xsi:type="dcterms:W3CDTF">2005-05-04T13:25:41Z</dcterms:created>
  <dcterms:modified xsi:type="dcterms:W3CDTF">2017-02-21T11:34:50Z</dcterms:modified>
</cp:coreProperties>
</file>